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197.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5" r:id="rId3"/>
    <p:sldMasterId id="2147483704" r:id="rId4"/>
  </p:sldMasterIdLst>
  <p:notesMasterIdLst>
    <p:notesMasterId r:id="rId7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147480198" r:id="rId42"/>
    <p:sldId id="561" r:id="rId43"/>
    <p:sldId id="563" r:id="rId44"/>
    <p:sldId id="562" r:id="rId45"/>
    <p:sldId id="555" r:id="rId46"/>
    <p:sldId id="559" r:id="rId47"/>
    <p:sldId id="2147480199" r:id="rId48"/>
    <p:sldId id="560" r:id="rId49"/>
    <p:sldId id="2147374455" r:id="rId50"/>
    <p:sldId id="314" r:id="rId51"/>
    <p:sldId id="2145705499" r:id="rId52"/>
    <p:sldId id="2147480197" r:id="rId53"/>
    <p:sldId id="2147480186" r:id="rId54"/>
    <p:sldId id="2147480187" r:id="rId55"/>
    <p:sldId id="2147480188" r:id="rId56"/>
    <p:sldId id="2147480189" r:id="rId57"/>
    <p:sldId id="2147480190" r:id="rId58"/>
    <p:sldId id="2147480191" r:id="rId59"/>
    <p:sldId id="2147480192" r:id="rId60"/>
    <p:sldId id="2147480193" r:id="rId61"/>
    <p:sldId id="2147480194" r:id="rId62"/>
    <p:sldId id="2147480195" r:id="rId63"/>
    <p:sldId id="2147480196" r:id="rId64"/>
    <p:sldId id="2147480200" r:id="rId65"/>
    <p:sldId id="2147480201" r:id="rId66"/>
    <p:sldId id="2147480202" r:id="rId67"/>
    <p:sldId id="2147480203" r:id="rId68"/>
    <p:sldId id="2147480204" r:id="rId69"/>
    <p:sldId id="2147480205" r:id="rId70"/>
    <p:sldId id="2147480206" r:id="rId71"/>
    <p:sldId id="2147480207" r:id="rId72"/>
    <p:sldId id="2147480209" r:id="rId73"/>
    <p:sldId id="293" r:id="rId74"/>
  </p:sldIdLst>
  <p:sldSz cx="18288000" cy="10287000"/>
  <p:notesSz cx="6858000" cy="9144000"/>
  <p:embeddedFontLst>
    <p:embeddedFont>
      <p:font typeface="Arial Black" panose="020B0A04020102020204" pitchFamily="34" charset="0"/>
      <p:bold r:id="rId76"/>
    </p:embeddedFont>
    <p:embeddedFont>
      <p:font typeface="Brush Script MT" panose="03060802040406070304" pitchFamily="66" charset="0"/>
      <p:italic r:id="rId77"/>
    </p:embeddedFont>
    <p:embeddedFont>
      <p:font typeface="Cambria" panose="02040503050406030204" pitchFamily="18" charset="0"/>
      <p:regular r:id="rId78"/>
      <p:bold r:id="rId79"/>
      <p:italic r:id="rId80"/>
      <p:boldItalic r:id="rId81"/>
    </p:embeddedFont>
    <p:embeddedFont>
      <p:font typeface="Canva Sans" panose="020B0604020202020204" charset="0"/>
      <p:regular r:id="rId82"/>
    </p:embeddedFont>
    <p:embeddedFont>
      <p:font typeface="Canva Sans Bold" panose="020B0604020202020204" charset="0"/>
      <p:regular r:id="rId83"/>
    </p:embeddedFont>
    <p:embeddedFont>
      <p:font typeface="Citrine" panose="020B0604020202020204" charset="0"/>
      <p:regular r:id="rId84"/>
    </p:embeddedFont>
    <p:embeddedFont>
      <p:font typeface="Citrine Bold" panose="020B0604020202020204" charset="0"/>
      <p:regular r:id="rId85"/>
    </p:embeddedFont>
    <p:embeddedFont>
      <p:font typeface="Citrine Medium" panose="020B0604020202020204" charset="0"/>
      <p:regular r:id="rId86"/>
    </p:embeddedFont>
    <p:embeddedFont>
      <p:font typeface="Helvetica Neue" panose="020B0604020202020204" charset="0"/>
      <p:regular r:id="rId87"/>
    </p:embeddedFont>
    <p:embeddedFont>
      <p:font typeface="Helvetica Neue Heavy"/>
      <p:regular r:id="rId88"/>
    </p:embeddedFont>
    <p:embeddedFont>
      <p:font typeface="Helvetica Neue Medium"/>
      <p:regular r:id="rId89"/>
    </p:embeddedFont>
    <p:embeddedFont>
      <p:font typeface="Lucida Sans Unicode" panose="020B0602030504020204" pitchFamily="34" charset="0"/>
      <p:regular r:id="rId90"/>
    </p:embeddedFont>
    <p:embeddedFont>
      <p:font typeface="Nunito Sans" pitchFamily="2" charset="0"/>
      <p:regular r:id="rId91"/>
      <p:bold r:id="rId92"/>
      <p:italic r:id="rId93"/>
      <p:boldItalic r:id="rId94"/>
    </p:embeddedFont>
    <p:embeddedFont>
      <p:font typeface="Poppins" panose="00000500000000000000" pitchFamily="2" charset="0"/>
      <p:regular r:id="rId95"/>
      <p:bold r:id="rId96"/>
      <p:italic r:id="rId97"/>
      <p:boldItalic r:id="rId98"/>
    </p:embeddedFont>
    <p:embeddedFont>
      <p:font typeface="Tahoma" panose="020B0604030504040204" pitchFamily="34" charset="0"/>
      <p:regular r:id="rId99"/>
      <p:bold r:id="rId100"/>
    </p:embeddedFont>
    <p:embeddedFont>
      <p:font typeface="Trebuchet MS" panose="020B0603020202020204" pitchFamily="34" charset="0"/>
      <p:regular r:id="rId101"/>
      <p:bold r:id="rId102"/>
      <p:italic r:id="rId103"/>
      <p:boldItalic r:id="rId104"/>
    </p:embeddedFont>
    <p:embeddedFont>
      <p:font typeface="Verdana" panose="020B0604030504040204" pitchFamily="34" charset="0"/>
      <p:regular r:id="rId105"/>
      <p:bold r:id="rId106"/>
      <p:italic r:id="rId107"/>
      <p:boldItalic r:id="rId10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9.fntdata"/><Relationship Id="rId89" Type="http://schemas.openxmlformats.org/officeDocument/2006/relationships/font" Target="fonts/font14.fntdata"/><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font" Target="fonts/font32.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4.fntdata"/><Relationship Id="rId102" Type="http://schemas.openxmlformats.org/officeDocument/2006/relationships/font" Target="fonts/font27.fntdata"/><Relationship Id="rId5" Type="http://schemas.openxmlformats.org/officeDocument/2006/relationships/slide" Target="slides/slide1.xml"/><Relationship Id="rId90" Type="http://schemas.openxmlformats.org/officeDocument/2006/relationships/font" Target="fonts/font15.fntdata"/><Relationship Id="rId95" Type="http://schemas.openxmlformats.org/officeDocument/2006/relationships/font" Target="fonts/font20.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5.fntdata"/><Relationship Id="rId85" Type="http://schemas.openxmlformats.org/officeDocument/2006/relationships/font" Target="fonts/font10.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28.fntdata"/><Relationship Id="rId108" Type="http://schemas.openxmlformats.org/officeDocument/2006/relationships/font" Target="fonts/font33.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notesMaster" Target="notesMasters/notesMaster1.xml"/><Relationship Id="rId91" Type="http://schemas.openxmlformats.org/officeDocument/2006/relationships/font" Target="fonts/font16.fntdata"/><Relationship Id="rId96"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3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font" Target="fonts/font19.fntdata"/><Relationship Id="rId99" Type="http://schemas.openxmlformats.org/officeDocument/2006/relationships/font" Target="fonts/font24.fntdata"/><Relationship Id="rId101" Type="http://schemas.openxmlformats.org/officeDocument/2006/relationships/font" Target="fonts/font26.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fntdata"/><Relationship Id="rId97" Type="http://schemas.openxmlformats.org/officeDocument/2006/relationships/font" Target="fonts/font22.fntdata"/><Relationship Id="rId104" Type="http://schemas.openxmlformats.org/officeDocument/2006/relationships/font" Target="fonts/font29.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2.fntdata"/><Relationship Id="rId110"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font" Target="fonts/font7.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2.fntdata"/><Relationship Id="rId100" Type="http://schemas.openxmlformats.org/officeDocument/2006/relationships/font" Target="fonts/font25.fntdata"/><Relationship Id="rId105" Type="http://schemas.openxmlformats.org/officeDocument/2006/relationships/font" Target="fonts/font3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8.fntdata"/><Relationship Id="rId98" Type="http://schemas.openxmlformats.org/officeDocument/2006/relationships/font" Target="fonts/font23.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font" Target="fonts/font8.fntdata"/><Relationship Id="rId88" Type="http://schemas.openxmlformats.org/officeDocument/2006/relationships/font" Target="fonts/font13.fntdata"/><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656875716323142E-2"/>
          <c:y val="3.2337017928584844E-2"/>
          <c:w val="0.96468624856735374"/>
          <c:h val="0.62581678023877196"/>
        </c:manualLayout>
      </c:layout>
      <c:barChart>
        <c:barDir val="col"/>
        <c:grouping val="clustered"/>
        <c:varyColors val="0"/>
        <c:ser>
          <c:idx val="0"/>
          <c:order val="0"/>
          <c:tx>
            <c:strRef>
              <c:f>Feuil1!$B$1</c:f>
              <c:strCache>
                <c:ptCount val="1"/>
                <c:pt idx="0">
                  <c:v>Série 1</c:v>
                </c:pt>
              </c:strCache>
            </c:strRef>
          </c:tx>
          <c:spPr>
            <a:solidFill>
              <a:schemeClr val="accent6"/>
            </a:solidFill>
            <a:ln>
              <a:noFill/>
            </a:ln>
            <a:effectLst/>
          </c:spPr>
          <c:invertIfNegative val="0"/>
          <c:dPt>
            <c:idx val="0"/>
            <c:invertIfNegative val="0"/>
            <c:bubble3D val="0"/>
            <c:spPr>
              <a:solidFill>
                <a:srgbClr val="FF0000"/>
              </a:solidFill>
              <a:ln>
                <a:solidFill>
                  <a:srgbClr val="FF0000"/>
                </a:solidFill>
              </a:ln>
              <a:effectLst/>
            </c:spPr>
            <c:extLst>
              <c:ext xmlns:c16="http://schemas.microsoft.com/office/drawing/2014/chart" uri="{C3380CC4-5D6E-409C-BE32-E72D297353CC}">
                <c16:uniqueId val="{00000011-09C4-4B99-8748-4BE8E8BA975E}"/>
              </c:ext>
            </c:extLst>
          </c:dPt>
          <c:dPt>
            <c:idx val="1"/>
            <c:invertIfNegative val="0"/>
            <c:bubble3D val="0"/>
            <c:spPr>
              <a:solidFill>
                <a:srgbClr val="FF0000"/>
              </a:solidFill>
              <a:ln>
                <a:solidFill>
                  <a:srgbClr val="FF0000"/>
                </a:solidFill>
              </a:ln>
              <a:effectLst/>
            </c:spPr>
            <c:extLst>
              <c:ext xmlns:c16="http://schemas.microsoft.com/office/drawing/2014/chart" uri="{C3380CC4-5D6E-409C-BE32-E72D297353CC}">
                <c16:uniqueId val="{00000001-09C4-4B99-8748-4BE8E8BA975E}"/>
              </c:ext>
            </c:extLst>
          </c:dPt>
          <c:dPt>
            <c:idx val="2"/>
            <c:invertIfNegative val="0"/>
            <c:bubble3D val="0"/>
            <c:spPr>
              <a:solidFill>
                <a:srgbClr val="FF0000"/>
              </a:solidFill>
              <a:ln>
                <a:solidFill>
                  <a:srgbClr val="FF0000"/>
                </a:solidFill>
              </a:ln>
              <a:effectLst/>
            </c:spPr>
            <c:extLst>
              <c:ext xmlns:c16="http://schemas.microsoft.com/office/drawing/2014/chart" uri="{C3380CC4-5D6E-409C-BE32-E72D297353CC}">
                <c16:uniqueId val="{00000003-09C4-4B99-8748-4BE8E8BA975E}"/>
              </c:ext>
            </c:extLst>
          </c:dPt>
          <c:dPt>
            <c:idx val="3"/>
            <c:invertIfNegative val="0"/>
            <c:bubble3D val="0"/>
            <c:spPr>
              <a:solidFill>
                <a:srgbClr val="FF0000"/>
              </a:solidFill>
              <a:ln>
                <a:solidFill>
                  <a:srgbClr val="FF0000"/>
                </a:solidFill>
              </a:ln>
              <a:effectLst/>
            </c:spPr>
            <c:extLst>
              <c:ext xmlns:c16="http://schemas.microsoft.com/office/drawing/2014/chart" uri="{C3380CC4-5D6E-409C-BE32-E72D297353CC}">
                <c16:uniqueId val="{00000012-09C4-4B99-8748-4BE8E8BA975E}"/>
              </c:ext>
            </c:extLst>
          </c:dPt>
          <c:dPt>
            <c:idx val="4"/>
            <c:invertIfNegative val="0"/>
            <c:bubble3D val="0"/>
            <c:spPr>
              <a:solidFill>
                <a:schemeClr val="accent6"/>
              </a:solidFill>
              <a:ln>
                <a:solidFill>
                  <a:schemeClr val="accent6"/>
                </a:solidFill>
              </a:ln>
              <a:effectLst/>
            </c:spPr>
            <c:extLst>
              <c:ext xmlns:c16="http://schemas.microsoft.com/office/drawing/2014/chart" uri="{C3380CC4-5D6E-409C-BE32-E72D297353CC}">
                <c16:uniqueId val="{00000005-09C4-4B99-8748-4BE8E8BA975E}"/>
              </c:ext>
            </c:extLst>
          </c:dPt>
          <c:dPt>
            <c:idx val="5"/>
            <c:invertIfNegative val="0"/>
            <c:bubble3D val="0"/>
            <c:spPr>
              <a:solidFill>
                <a:schemeClr val="accent6"/>
              </a:solidFill>
              <a:ln>
                <a:solidFill>
                  <a:schemeClr val="accent6"/>
                </a:solidFill>
              </a:ln>
              <a:effectLst/>
            </c:spPr>
            <c:extLst>
              <c:ext xmlns:c16="http://schemas.microsoft.com/office/drawing/2014/chart" uri="{C3380CC4-5D6E-409C-BE32-E72D297353CC}">
                <c16:uniqueId val="{00000007-09C4-4B99-8748-4BE8E8BA975E}"/>
              </c:ext>
            </c:extLst>
          </c:dPt>
          <c:dPt>
            <c:idx val="6"/>
            <c:invertIfNegative val="0"/>
            <c:bubble3D val="0"/>
            <c:spPr>
              <a:solidFill>
                <a:schemeClr val="accent6"/>
              </a:solidFill>
              <a:ln>
                <a:solidFill>
                  <a:schemeClr val="accent6"/>
                </a:solidFill>
              </a:ln>
              <a:effectLst/>
            </c:spPr>
            <c:extLst>
              <c:ext xmlns:c16="http://schemas.microsoft.com/office/drawing/2014/chart" uri="{C3380CC4-5D6E-409C-BE32-E72D297353CC}">
                <c16:uniqueId val="{00000009-09C4-4B99-8748-4BE8E8BA975E}"/>
              </c:ext>
            </c:extLst>
          </c:dPt>
          <c:dPt>
            <c:idx val="7"/>
            <c:invertIfNegative val="0"/>
            <c:bubble3D val="0"/>
            <c:spPr>
              <a:solidFill>
                <a:schemeClr val="accent6">
                  <a:lumMod val="75000"/>
                </a:schemeClr>
              </a:solidFill>
              <a:ln>
                <a:solidFill>
                  <a:schemeClr val="accent6">
                    <a:lumMod val="75000"/>
                  </a:schemeClr>
                </a:solidFill>
              </a:ln>
              <a:effectLst/>
            </c:spPr>
            <c:extLst>
              <c:ext xmlns:c16="http://schemas.microsoft.com/office/drawing/2014/chart" uri="{C3380CC4-5D6E-409C-BE32-E72D297353CC}">
                <c16:uniqueId val="{0000000B-09C4-4B99-8748-4BE8E8BA975E}"/>
              </c:ext>
            </c:extLst>
          </c:dPt>
          <c:dPt>
            <c:idx val="8"/>
            <c:invertIfNegative val="0"/>
            <c:bubble3D val="0"/>
            <c:spPr>
              <a:solidFill>
                <a:schemeClr val="accent6">
                  <a:lumMod val="75000"/>
                </a:schemeClr>
              </a:solidFill>
              <a:ln>
                <a:solidFill>
                  <a:schemeClr val="accent6">
                    <a:lumMod val="75000"/>
                  </a:schemeClr>
                </a:solidFill>
              </a:ln>
              <a:effectLst/>
            </c:spPr>
            <c:extLst>
              <c:ext xmlns:c16="http://schemas.microsoft.com/office/drawing/2014/chart" uri="{C3380CC4-5D6E-409C-BE32-E72D297353CC}">
                <c16:uniqueId val="{0000000D-09C4-4B99-8748-4BE8E8BA975E}"/>
              </c:ext>
            </c:extLst>
          </c:dPt>
          <c:dPt>
            <c:idx val="9"/>
            <c:invertIfNegative val="0"/>
            <c:bubble3D val="0"/>
            <c:spPr>
              <a:solidFill>
                <a:schemeClr val="accent6">
                  <a:lumMod val="75000"/>
                </a:schemeClr>
              </a:solidFill>
              <a:ln>
                <a:solidFill>
                  <a:schemeClr val="accent6">
                    <a:lumMod val="75000"/>
                  </a:schemeClr>
                </a:solidFill>
              </a:ln>
              <a:effectLst/>
            </c:spPr>
            <c:extLst>
              <c:ext xmlns:c16="http://schemas.microsoft.com/office/drawing/2014/chart" uri="{C3380CC4-5D6E-409C-BE32-E72D297353CC}">
                <c16:uniqueId val="{0000000F-09C4-4B99-8748-4BE8E8BA975E}"/>
              </c:ext>
            </c:extLst>
          </c:dPt>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1</c:v>
                </c:pt>
                <c:pt idx="1">
                  <c:v>2</c:v>
                </c:pt>
                <c:pt idx="2">
                  <c:v>3</c:v>
                </c:pt>
                <c:pt idx="3">
                  <c:v>4</c:v>
                </c:pt>
                <c:pt idx="4">
                  <c:v>5</c:v>
                </c:pt>
                <c:pt idx="5">
                  <c:v>6</c:v>
                </c:pt>
                <c:pt idx="6">
                  <c:v>7</c:v>
                </c:pt>
                <c:pt idx="7">
                  <c:v>8</c:v>
                </c:pt>
                <c:pt idx="8">
                  <c:v>9</c:v>
                </c:pt>
                <c:pt idx="9">
                  <c:v>10</c:v>
                </c:pt>
              </c:strCache>
            </c:strRef>
          </c:cat>
          <c:val>
            <c:numRef>
              <c:f>Feuil1!$B$2:$B$11</c:f>
              <c:numCache>
                <c:formatCode>0%</c:formatCode>
                <c:ptCount val="10"/>
                <c:pt idx="0">
                  <c:v>0.02</c:v>
                </c:pt>
                <c:pt idx="1">
                  <c:v>0.02</c:v>
                </c:pt>
                <c:pt idx="2">
                  <c:v>0.01</c:v>
                </c:pt>
                <c:pt idx="3">
                  <c:v>0.04</c:v>
                </c:pt>
                <c:pt idx="4">
                  <c:v>7.0000000000000007E-2</c:v>
                </c:pt>
                <c:pt idx="5">
                  <c:v>0.06</c:v>
                </c:pt>
                <c:pt idx="6">
                  <c:v>0.14000000000000001</c:v>
                </c:pt>
                <c:pt idx="7">
                  <c:v>0.28999999999999998</c:v>
                </c:pt>
                <c:pt idx="8">
                  <c:v>0.15</c:v>
                </c:pt>
                <c:pt idx="9">
                  <c:v>0.2</c:v>
                </c:pt>
              </c:numCache>
            </c:numRef>
          </c:val>
          <c:extLst>
            <c:ext xmlns:c16="http://schemas.microsoft.com/office/drawing/2014/chart" uri="{C3380CC4-5D6E-409C-BE32-E72D297353CC}">
              <c16:uniqueId val="{00000010-09C4-4B99-8748-4BE8E8BA975E}"/>
            </c:ext>
          </c:extLst>
        </c:ser>
        <c:dLbls>
          <c:showLegendKey val="0"/>
          <c:showVal val="0"/>
          <c:showCatName val="0"/>
          <c:showSerName val="0"/>
          <c:showPercent val="0"/>
          <c:showBubbleSize val="0"/>
        </c:dLbls>
        <c:gapWidth val="88"/>
        <c:overlap val="-27"/>
        <c:axId val="1108674719"/>
        <c:axId val="1108677119"/>
      </c:barChart>
      <c:catAx>
        <c:axId val="1108674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fr-FR"/>
          </a:p>
        </c:txPr>
        <c:crossAx val="1108677119"/>
        <c:crosses val="autoZero"/>
        <c:auto val="1"/>
        <c:lblAlgn val="ctr"/>
        <c:lblOffset val="100"/>
        <c:noMultiLvlLbl val="0"/>
      </c:catAx>
      <c:valAx>
        <c:axId val="1108677119"/>
        <c:scaling>
          <c:orientation val="minMax"/>
          <c:max val="0.5"/>
        </c:scaling>
        <c:delete val="1"/>
        <c:axPos val="l"/>
        <c:numFmt formatCode="0%" sourceLinked="1"/>
        <c:majorTickMark val="none"/>
        <c:minorTickMark val="none"/>
        <c:tickLblPos val="nextTo"/>
        <c:crossAx val="11086747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45432325332121"/>
          <c:y val="4.7816143644537547E-2"/>
          <c:w val="0.50103697665811775"/>
          <c:h val="0.89334830534629672"/>
        </c:manualLayout>
      </c:layout>
      <c:barChart>
        <c:barDir val="bar"/>
        <c:grouping val="clustered"/>
        <c:varyColors val="0"/>
        <c:ser>
          <c:idx val="0"/>
          <c:order val="0"/>
          <c:tx>
            <c:strRef>
              <c:f>Feuil1!$B$1</c:f>
              <c:strCache>
                <c:ptCount val="1"/>
                <c:pt idx="0">
                  <c:v>Colonne1</c:v>
                </c:pt>
              </c:strCache>
            </c:strRef>
          </c:tx>
          <c:spPr>
            <a:solidFill>
              <a:schemeClr val="accent5"/>
            </a:solidFill>
            <a:ln>
              <a:noFill/>
            </a:ln>
            <a:effectLst/>
          </c:spPr>
          <c:invertIfNegative val="0"/>
          <c:dPt>
            <c:idx val="0"/>
            <c:invertIfNegative val="0"/>
            <c:bubble3D val="0"/>
            <c:spPr>
              <a:solidFill>
                <a:srgbClr val="245739"/>
              </a:solidFill>
              <a:ln>
                <a:noFill/>
              </a:ln>
              <a:effectLst/>
            </c:spPr>
            <c:extLst>
              <c:ext xmlns:c16="http://schemas.microsoft.com/office/drawing/2014/chart" uri="{C3380CC4-5D6E-409C-BE32-E72D297353CC}">
                <c16:uniqueId val="{00000001-6D01-428B-96C9-FD694E70F2DC}"/>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6D01-428B-96C9-FD694E70F2DC}"/>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6D01-428B-96C9-FD694E70F2DC}"/>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D01-428B-96C9-FD694E70F2DC}"/>
              </c:ext>
            </c:extLst>
          </c:dPt>
          <c:dLbls>
            <c:spPr>
              <a:noFill/>
              <a:ln>
                <a:noFill/>
              </a:ln>
              <a:effectLst/>
            </c:spPr>
            <c:txPr>
              <a:bodyPr rot="0" spcFirstLastPara="1" vertOverflow="ellipsis" vert="horz" wrap="square" lIns="38100" tIns="19050" rIns="38100" bIns="19050" anchor="ctr" anchorCtr="0">
                <a:spAutoFit/>
              </a:bodyPr>
              <a:lstStyle/>
              <a:p>
                <a:pPr algn="ctr">
                  <a:defRPr lang="fr-FR" sz="1400" b="1"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S'est améliorée</c:v>
                </c:pt>
                <c:pt idx="1">
                  <c:v>Est restée stable</c:v>
                </c:pt>
                <c:pt idx="2">
                  <c:v>S'est dégradée</c:v>
                </c:pt>
                <c:pt idx="3">
                  <c:v>Non précisé</c:v>
                </c:pt>
              </c:strCache>
            </c:strRef>
          </c:cat>
          <c:val>
            <c:numRef>
              <c:f>Feuil1!$B$2:$B$5</c:f>
              <c:numCache>
                <c:formatCode>0%</c:formatCode>
                <c:ptCount val="4"/>
                <c:pt idx="0">
                  <c:v>0.11</c:v>
                </c:pt>
                <c:pt idx="1">
                  <c:v>0.42</c:v>
                </c:pt>
                <c:pt idx="2">
                  <c:v>0.46</c:v>
                </c:pt>
                <c:pt idx="3">
                  <c:v>0.01</c:v>
                </c:pt>
              </c:numCache>
            </c:numRef>
          </c:val>
          <c:extLst>
            <c:ext xmlns:c16="http://schemas.microsoft.com/office/drawing/2014/chart" uri="{C3380CC4-5D6E-409C-BE32-E72D297353CC}">
              <c16:uniqueId val="{00000008-6D01-428B-96C9-FD694E70F2DC}"/>
            </c:ext>
          </c:extLst>
        </c:ser>
        <c:dLbls>
          <c:showLegendKey val="0"/>
          <c:showVal val="0"/>
          <c:showCatName val="0"/>
          <c:showSerName val="0"/>
          <c:showPercent val="0"/>
          <c:showBubbleSize val="0"/>
        </c:dLbls>
        <c:gapWidth val="60"/>
        <c:axId val="707197576"/>
        <c:axId val="707197184"/>
      </c:barChart>
      <c:catAx>
        <c:axId val="707197576"/>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1" i="0" u="none" strike="noStrike" kern="1200" cap="small" baseline="0">
                <a:solidFill>
                  <a:schemeClr val="tx1"/>
                </a:solidFill>
                <a:latin typeface="+mj-lt"/>
                <a:ea typeface="+mn-ea"/>
                <a:cs typeface="+mn-cs"/>
              </a:defRPr>
            </a:pPr>
            <a:endParaRPr lang="fr-FR"/>
          </a:p>
        </c:txPr>
        <c:crossAx val="707197184"/>
        <c:crosses val="autoZero"/>
        <c:auto val="1"/>
        <c:lblAlgn val="ctr"/>
        <c:lblOffset val="100"/>
        <c:noMultiLvlLbl val="0"/>
      </c:catAx>
      <c:valAx>
        <c:axId val="707197184"/>
        <c:scaling>
          <c:orientation val="minMax"/>
          <c:max val="1"/>
          <c:min val="0"/>
        </c:scaling>
        <c:delete val="1"/>
        <c:axPos val="t"/>
        <c:numFmt formatCode="0%" sourceLinked="1"/>
        <c:majorTickMark val="out"/>
        <c:minorTickMark val="none"/>
        <c:tickLblPos val="nextTo"/>
        <c:crossAx val="707197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85.svg"/><Relationship Id="rId2" Type="http://schemas.openxmlformats.org/officeDocument/2006/relationships/image" Target="../media/image184.svg"/><Relationship Id="rId1" Type="http://schemas.openxmlformats.org/officeDocument/2006/relationships/image" Target="../media/image183.svg"/><Relationship Id="rId4" Type="http://schemas.openxmlformats.org/officeDocument/2006/relationships/image" Target="../media/image18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5.svg"/><Relationship Id="rId2" Type="http://schemas.openxmlformats.org/officeDocument/2006/relationships/image" Target="../media/image184.svg"/><Relationship Id="rId1" Type="http://schemas.openxmlformats.org/officeDocument/2006/relationships/image" Target="../media/image183.svg"/><Relationship Id="rId4" Type="http://schemas.openxmlformats.org/officeDocument/2006/relationships/image" Target="../media/image186.svg"/></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7559C4-7867-4318-9B23-F55F78EB72FB}" type="doc">
      <dgm:prSet loTypeId="urn:microsoft.com/office/officeart/2005/8/layout/hProcess9" loCatId="process" qsTypeId="urn:microsoft.com/office/officeart/2005/8/quickstyle/simple5" qsCatId="simple" csTypeId="urn:microsoft.com/office/officeart/2005/8/colors/accent5_3" csCatId="accent5"/>
      <dgm:spPr/>
      <dgm:t>
        <a:bodyPr/>
        <a:lstStyle/>
        <a:p>
          <a:endParaRPr lang="en-US"/>
        </a:p>
      </dgm:t>
    </dgm:pt>
    <dgm:pt modelId="{F01B8CA7-A349-43F5-ACA6-2C0F176FECAF}">
      <dgm:prSet/>
      <dgm:spPr/>
      <dgm:t>
        <a:bodyPr/>
        <a:lstStyle/>
        <a:p>
          <a:r>
            <a:rPr lang="fr-FR"/>
            <a:t>Complexité de la transmission agricole (bâti / foncier / habitation – propriétaires multiples)</a:t>
          </a:r>
          <a:endParaRPr lang="en-US"/>
        </a:p>
      </dgm:t>
    </dgm:pt>
    <dgm:pt modelId="{DE2AF562-BDAD-43B3-B3B9-616D640A0E4A}" type="parTrans" cxnId="{16D08EFC-660D-44B9-B770-DFF67DF1CFAD}">
      <dgm:prSet/>
      <dgm:spPr/>
      <dgm:t>
        <a:bodyPr/>
        <a:lstStyle/>
        <a:p>
          <a:endParaRPr lang="en-US"/>
        </a:p>
      </dgm:t>
    </dgm:pt>
    <dgm:pt modelId="{EA97C9D5-92A3-414F-8F4C-E70AEE8ED7F3}" type="sibTrans" cxnId="{16D08EFC-660D-44B9-B770-DFF67DF1CFAD}">
      <dgm:prSet/>
      <dgm:spPr/>
      <dgm:t>
        <a:bodyPr/>
        <a:lstStyle/>
        <a:p>
          <a:endParaRPr lang="en-US"/>
        </a:p>
      </dgm:t>
    </dgm:pt>
    <dgm:pt modelId="{21BE495A-D2CE-47F7-B89B-8FD0EF38FD91}">
      <dgm:prSet/>
      <dgm:spPr/>
      <dgm:t>
        <a:bodyPr/>
        <a:lstStyle/>
        <a:p>
          <a:r>
            <a:rPr lang="fr-FR"/>
            <a:t>Problématique du revenu à la retraite</a:t>
          </a:r>
          <a:endParaRPr lang="en-US"/>
        </a:p>
      </dgm:t>
    </dgm:pt>
    <dgm:pt modelId="{C399B1A5-50A9-4193-BFA4-5DE548A96765}" type="parTrans" cxnId="{D83CB6AD-441E-4340-90C8-CE1FF95AAD39}">
      <dgm:prSet/>
      <dgm:spPr/>
      <dgm:t>
        <a:bodyPr/>
        <a:lstStyle/>
        <a:p>
          <a:endParaRPr lang="en-US"/>
        </a:p>
      </dgm:t>
    </dgm:pt>
    <dgm:pt modelId="{26BB2A12-FF13-4EDE-BBDC-F2B4463F5E20}" type="sibTrans" cxnId="{D83CB6AD-441E-4340-90C8-CE1FF95AAD39}">
      <dgm:prSet/>
      <dgm:spPr/>
      <dgm:t>
        <a:bodyPr/>
        <a:lstStyle/>
        <a:p>
          <a:endParaRPr lang="en-US"/>
        </a:p>
      </dgm:t>
    </dgm:pt>
    <dgm:pt modelId="{D4D60197-7D4A-46F3-8EAA-A21B7B29C667}">
      <dgm:prSet/>
      <dgm:spPr/>
      <dgm:t>
        <a:bodyPr/>
        <a:lstStyle/>
        <a:p>
          <a:r>
            <a:rPr lang="fr-FR"/>
            <a:t>Ecarts entre offre et demande</a:t>
          </a:r>
          <a:endParaRPr lang="en-US"/>
        </a:p>
      </dgm:t>
    </dgm:pt>
    <dgm:pt modelId="{F00F89CF-C6AC-48DB-8504-FF2CF2D005A7}" type="parTrans" cxnId="{744F625E-8925-4A1E-BAF7-BAAB2552F75A}">
      <dgm:prSet/>
      <dgm:spPr/>
      <dgm:t>
        <a:bodyPr/>
        <a:lstStyle/>
        <a:p>
          <a:endParaRPr lang="en-US"/>
        </a:p>
      </dgm:t>
    </dgm:pt>
    <dgm:pt modelId="{D32DCD69-2556-4CC7-AA2F-0B8C640E082B}" type="sibTrans" cxnId="{744F625E-8925-4A1E-BAF7-BAAB2552F75A}">
      <dgm:prSet/>
      <dgm:spPr/>
      <dgm:t>
        <a:bodyPr/>
        <a:lstStyle/>
        <a:p>
          <a:endParaRPr lang="en-US"/>
        </a:p>
      </dgm:t>
    </dgm:pt>
    <dgm:pt modelId="{A93BC6CE-5C5E-4D34-B7B2-C04F23575FD3}">
      <dgm:prSet/>
      <dgm:spPr/>
      <dgm:t>
        <a:bodyPr/>
        <a:lstStyle/>
        <a:p>
          <a:r>
            <a:rPr lang="fr-FR"/>
            <a:t>Évolution des profils</a:t>
          </a:r>
          <a:endParaRPr lang="en-US"/>
        </a:p>
      </dgm:t>
    </dgm:pt>
    <dgm:pt modelId="{7A30053E-E958-49D3-82D7-70615367052A}" type="parTrans" cxnId="{A7DF3B62-11C5-46F1-8B77-9BE7CE1595A2}">
      <dgm:prSet/>
      <dgm:spPr/>
      <dgm:t>
        <a:bodyPr/>
        <a:lstStyle/>
        <a:p>
          <a:endParaRPr lang="en-US"/>
        </a:p>
      </dgm:t>
    </dgm:pt>
    <dgm:pt modelId="{B5E90B8F-54B8-44B8-A210-2F7C333B2478}" type="sibTrans" cxnId="{A7DF3B62-11C5-46F1-8B77-9BE7CE1595A2}">
      <dgm:prSet/>
      <dgm:spPr/>
      <dgm:t>
        <a:bodyPr/>
        <a:lstStyle/>
        <a:p>
          <a:endParaRPr lang="en-US"/>
        </a:p>
      </dgm:t>
    </dgm:pt>
    <dgm:pt modelId="{67524E84-DBA9-44E7-90AD-7FC59E804F7D}">
      <dgm:prSet/>
      <dgm:spPr/>
      <dgm:t>
        <a:bodyPr/>
        <a:lstStyle/>
        <a:p>
          <a:r>
            <a:rPr lang="fr-FR" dirty="0"/>
            <a:t>Notion repoussée – pas d’anticipation</a:t>
          </a:r>
          <a:endParaRPr lang="en-US" dirty="0"/>
        </a:p>
      </dgm:t>
    </dgm:pt>
    <dgm:pt modelId="{F32AE57F-1B51-455D-887A-CD5E669DAEF8}" type="parTrans" cxnId="{6DA94A7F-1419-43F2-A3A5-F51AE95C4EAA}">
      <dgm:prSet/>
      <dgm:spPr/>
      <dgm:t>
        <a:bodyPr/>
        <a:lstStyle/>
        <a:p>
          <a:endParaRPr lang="en-US"/>
        </a:p>
      </dgm:t>
    </dgm:pt>
    <dgm:pt modelId="{1D24D73F-C410-4084-AE77-CC48AC13842A}" type="sibTrans" cxnId="{6DA94A7F-1419-43F2-A3A5-F51AE95C4EAA}">
      <dgm:prSet/>
      <dgm:spPr/>
      <dgm:t>
        <a:bodyPr/>
        <a:lstStyle/>
        <a:p>
          <a:endParaRPr lang="en-US"/>
        </a:p>
      </dgm:t>
    </dgm:pt>
    <dgm:pt modelId="{3BA5F253-7721-4AA9-8324-AEBA527C88E6}">
      <dgm:prSet/>
      <dgm:spPr/>
      <dgm:t>
        <a:bodyPr/>
        <a:lstStyle/>
        <a:p>
          <a:r>
            <a:rPr lang="fr-FR" dirty="0"/>
            <a:t>Pénibilité et charge de travail</a:t>
          </a:r>
          <a:endParaRPr lang="en-US" dirty="0"/>
        </a:p>
      </dgm:t>
    </dgm:pt>
    <dgm:pt modelId="{18AB0983-5086-4928-8862-03C70C2FC212}" type="parTrans" cxnId="{96FF7912-6141-4EE0-BE9B-DB17422B5971}">
      <dgm:prSet/>
      <dgm:spPr/>
      <dgm:t>
        <a:bodyPr/>
        <a:lstStyle/>
        <a:p>
          <a:endParaRPr lang="en-US"/>
        </a:p>
      </dgm:t>
    </dgm:pt>
    <dgm:pt modelId="{6D58DBA4-F986-4152-B185-2F688BFF1B4D}" type="sibTrans" cxnId="{96FF7912-6141-4EE0-BE9B-DB17422B5971}">
      <dgm:prSet/>
      <dgm:spPr/>
      <dgm:t>
        <a:bodyPr/>
        <a:lstStyle/>
        <a:p>
          <a:endParaRPr lang="en-US"/>
        </a:p>
      </dgm:t>
    </dgm:pt>
    <dgm:pt modelId="{684C54A5-EE1D-4BA2-B7FE-AA8BA9C8720A}">
      <dgm:prSet/>
      <dgm:spPr/>
      <dgm:t>
        <a:bodyPr/>
        <a:lstStyle/>
        <a:p>
          <a:r>
            <a:rPr lang="fr-FR"/>
            <a:t>Transmission des savoirs et savoirs faire</a:t>
          </a:r>
          <a:endParaRPr lang="en-US"/>
        </a:p>
      </dgm:t>
    </dgm:pt>
    <dgm:pt modelId="{7751BCB3-6F41-478F-9BE8-0E59B17AE80B}" type="parTrans" cxnId="{4EC51402-3EAB-4119-9686-A51554EE5F6C}">
      <dgm:prSet/>
      <dgm:spPr/>
      <dgm:t>
        <a:bodyPr/>
        <a:lstStyle/>
        <a:p>
          <a:endParaRPr lang="en-US"/>
        </a:p>
      </dgm:t>
    </dgm:pt>
    <dgm:pt modelId="{8840052E-837A-44BE-98CC-1FF9E77D9800}" type="sibTrans" cxnId="{4EC51402-3EAB-4119-9686-A51554EE5F6C}">
      <dgm:prSet/>
      <dgm:spPr/>
      <dgm:t>
        <a:bodyPr/>
        <a:lstStyle/>
        <a:p>
          <a:endParaRPr lang="en-US"/>
        </a:p>
      </dgm:t>
    </dgm:pt>
    <dgm:pt modelId="{F6ECD081-5DAF-4464-BC64-CE162740DB35}">
      <dgm:prSet/>
      <dgm:spPr/>
      <dgm:t>
        <a:bodyPr/>
        <a:lstStyle/>
        <a:p>
          <a:r>
            <a:rPr lang="fr-FR"/>
            <a:t>Règlementations particulières</a:t>
          </a:r>
          <a:endParaRPr lang="en-US"/>
        </a:p>
      </dgm:t>
    </dgm:pt>
    <dgm:pt modelId="{09550CB9-AB5D-419E-94A4-ADF718FAF4D0}" type="parTrans" cxnId="{8C90FBF9-6576-4E7A-8E22-C865C6C2572F}">
      <dgm:prSet/>
      <dgm:spPr/>
      <dgm:t>
        <a:bodyPr/>
        <a:lstStyle/>
        <a:p>
          <a:endParaRPr lang="en-US"/>
        </a:p>
      </dgm:t>
    </dgm:pt>
    <dgm:pt modelId="{D4287077-9FBF-456D-A41E-4509A62E67E5}" type="sibTrans" cxnId="{8C90FBF9-6576-4E7A-8E22-C865C6C2572F}">
      <dgm:prSet/>
      <dgm:spPr/>
      <dgm:t>
        <a:bodyPr/>
        <a:lstStyle/>
        <a:p>
          <a:endParaRPr lang="en-US"/>
        </a:p>
      </dgm:t>
    </dgm:pt>
    <dgm:pt modelId="{29962432-4258-4957-AEF0-BDF97BC73FE6}">
      <dgm:prSet/>
      <dgm:spPr/>
      <dgm:t>
        <a:bodyPr/>
        <a:lstStyle/>
        <a:p>
          <a:r>
            <a:rPr lang="fr-FR"/>
            <a:t>Succession</a:t>
          </a:r>
          <a:endParaRPr lang="en-US"/>
        </a:p>
      </dgm:t>
    </dgm:pt>
    <dgm:pt modelId="{CCC838F7-C605-4587-AE5E-97C10B58A1D9}" type="parTrans" cxnId="{76B45C7C-BA7B-49D4-95EA-F83825883BED}">
      <dgm:prSet/>
      <dgm:spPr/>
      <dgm:t>
        <a:bodyPr/>
        <a:lstStyle/>
        <a:p>
          <a:endParaRPr lang="en-US"/>
        </a:p>
      </dgm:t>
    </dgm:pt>
    <dgm:pt modelId="{C6529311-18CF-4CDA-995D-7417E7D1780D}" type="sibTrans" cxnId="{76B45C7C-BA7B-49D4-95EA-F83825883BED}">
      <dgm:prSet/>
      <dgm:spPr/>
      <dgm:t>
        <a:bodyPr/>
        <a:lstStyle/>
        <a:p>
          <a:endParaRPr lang="en-US"/>
        </a:p>
      </dgm:t>
    </dgm:pt>
    <dgm:pt modelId="{F5E3CD00-8D57-46A5-9FEF-3B553D9799F3}">
      <dgm:prSet/>
      <dgm:spPr/>
      <dgm:t>
        <a:bodyPr/>
        <a:lstStyle/>
        <a:p>
          <a:r>
            <a:rPr lang="fr-FR"/>
            <a:t>Liberté d’entreprendre</a:t>
          </a:r>
          <a:endParaRPr lang="en-US"/>
        </a:p>
      </dgm:t>
    </dgm:pt>
    <dgm:pt modelId="{1FCCBC2A-4E55-44DC-B8A7-104A456522AD}" type="parTrans" cxnId="{1B6D5DE8-8AA7-4C0D-9CC5-D73C7F6AF3F4}">
      <dgm:prSet/>
      <dgm:spPr/>
      <dgm:t>
        <a:bodyPr/>
        <a:lstStyle/>
        <a:p>
          <a:endParaRPr lang="en-US"/>
        </a:p>
      </dgm:t>
    </dgm:pt>
    <dgm:pt modelId="{89A291E6-8A22-4559-B3E5-AE7E8DE66198}" type="sibTrans" cxnId="{1B6D5DE8-8AA7-4C0D-9CC5-D73C7F6AF3F4}">
      <dgm:prSet/>
      <dgm:spPr/>
      <dgm:t>
        <a:bodyPr/>
        <a:lstStyle/>
        <a:p>
          <a:endParaRPr lang="en-US"/>
        </a:p>
      </dgm:t>
    </dgm:pt>
    <dgm:pt modelId="{BFF976CB-E1B7-463D-B1C4-6F3739D38E27}" type="pres">
      <dgm:prSet presAssocID="{DC7559C4-7867-4318-9B23-F55F78EB72FB}" presName="CompostProcess" presStyleCnt="0">
        <dgm:presLayoutVars>
          <dgm:dir/>
          <dgm:resizeHandles val="exact"/>
        </dgm:presLayoutVars>
      </dgm:prSet>
      <dgm:spPr/>
    </dgm:pt>
    <dgm:pt modelId="{C5FA79F9-42A6-42B7-9585-960AC5304E05}" type="pres">
      <dgm:prSet presAssocID="{DC7559C4-7867-4318-9B23-F55F78EB72FB}" presName="arrow" presStyleLbl="bgShp" presStyleIdx="0" presStyleCnt="1"/>
      <dgm:spPr/>
    </dgm:pt>
    <dgm:pt modelId="{7A4923BE-905D-415A-9CF0-0945E5DE0BAF}" type="pres">
      <dgm:prSet presAssocID="{DC7559C4-7867-4318-9B23-F55F78EB72FB}" presName="linearProcess" presStyleCnt="0"/>
      <dgm:spPr/>
    </dgm:pt>
    <dgm:pt modelId="{9448D11D-7413-4B45-974B-143DCA7CAF7A}" type="pres">
      <dgm:prSet presAssocID="{F01B8CA7-A349-43F5-ACA6-2C0F176FECAF}" presName="textNode" presStyleLbl="node1" presStyleIdx="0" presStyleCnt="10">
        <dgm:presLayoutVars>
          <dgm:bulletEnabled val="1"/>
        </dgm:presLayoutVars>
      </dgm:prSet>
      <dgm:spPr/>
    </dgm:pt>
    <dgm:pt modelId="{456A9946-6D8F-485D-AD3F-545D2841E4D5}" type="pres">
      <dgm:prSet presAssocID="{EA97C9D5-92A3-414F-8F4C-E70AEE8ED7F3}" presName="sibTrans" presStyleCnt="0"/>
      <dgm:spPr/>
    </dgm:pt>
    <dgm:pt modelId="{6B4B5B75-2F7E-4E35-8774-3E8AC4941CB4}" type="pres">
      <dgm:prSet presAssocID="{21BE495A-D2CE-47F7-B89B-8FD0EF38FD91}" presName="textNode" presStyleLbl="node1" presStyleIdx="1" presStyleCnt="10">
        <dgm:presLayoutVars>
          <dgm:bulletEnabled val="1"/>
        </dgm:presLayoutVars>
      </dgm:prSet>
      <dgm:spPr/>
    </dgm:pt>
    <dgm:pt modelId="{883B9331-B8DA-46DB-9213-33FADB8345B2}" type="pres">
      <dgm:prSet presAssocID="{26BB2A12-FF13-4EDE-BBDC-F2B4463F5E20}" presName="sibTrans" presStyleCnt="0"/>
      <dgm:spPr/>
    </dgm:pt>
    <dgm:pt modelId="{D6B59E39-ED01-4767-AD0B-506A47738DAC}" type="pres">
      <dgm:prSet presAssocID="{D4D60197-7D4A-46F3-8EAA-A21B7B29C667}" presName="textNode" presStyleLbl="node1" presStyleIdx="2" presStyleCnt="10">
        <dgm:presLayoutVars>
          <dgm:bulletEnabled val="1"/>
        </dgm:presLayoutVars>
      </dgm:prSet>
      <dgm:spPr/>
    </dgm:pt>
    <dgm:pt modelId="{AF61D549-BAA0-4DA1-8129-FF99437B47C3}" type="pres">
      <dgm:prSet presAssocID="{D32DCD69-2556-4CC7-AA2F-0B8C640E082B}" presName="sibTrans" presStyleCnt="0"/>
      <dgm:spPr/>
    </dgm:pt>
    <dgm:pt modelId="{4F4D6C1E-0AF1-439A-8539-63FD8EB76E30}" type="pres">
      <dgm:prSet presAssocID="{A93BC6CE-5C5E-4D34-B7B2-C04F23575FD3}" presName="textNode" presStyleLbl="node1" presStyleIdx="3" presStyleCnt="10">
        <dgm:presLayoutVars>
          <dgm:bulletEnabled val="1"/>
        </dgm:presLayoutVars>
      </dgm:prSet>
      <dgm:spPr/>
    </dgm:pt>
    <dgm:pt modelId="{B10A95C5-7FE5-4D1D-BB10-0857E020C3EE}" type="pres">
      <dgm:prSet presAssocID="{B5E90B8F-54B8-44B8-A210-2F7C333B2478}" presName="sibTrans" presStyleCnt="0"/>
      <dgm:spPr/>
    </dgm:pt>
    <dgm:pt modelId="{E106A8A4-089E-47B5-9F47-9A4E0D9673BB}" type="pres">
      <dgm:prSet presAssocID="{67524E84-DBA9-44E7-90AD-7FC59E804F7D}" presName="textNode" presStyleLbl="node1" presStyleIdx="4" presStyleCnt="10">
        <dgm:presLayoutVars>
          <dgm:bulletEnabled val="1"/>
        </dgm:presLayoutVars>
      </dgm:prSet>
      <dgm:spPr/>
    </dgm:pt>
    <dgm:pt modelId="{1FA2A778-4639-4E3F-8D50-E3C510FD64F9}" type="pres">
      <dgm:prSet presAssocID="{1D24D73F-C410-4084-AE77-CC48AC13842A}" presName="sibTrans" presStyleCnt="0"/>
      <dgm:spPr/>
    </dgm:pt>
    <dgm:pt modelId="{5937B944-4474-4B2B-B82E-B77D3718C67C}" type="pres">
      <dgm:prSet presAssocID="{3BA5F253-7721-4AA9-8324-AEBA527C88E6}" presName="textNode" presStyleLbl="node1" presStyleIdx="5" presStyleCnt="10">
        <dgm:presLayoutVars>
          <dgm:bulletEnabled val="1"/>
        </dgm:presLayoutVars>
      </dgm:prSet>
      <dgm:spPr/>
    </dgm:pt>
    <dgm:pt modelId="{38CB9757-7F3D-473E-BB13-4EFB93C471A9}" type="pres">
      <dgm:prSet presAssocID="{6D58DBA4-F986-4152-B185-2F688BFF1B4D}" presName="sibTrans" presStyleCnt="0"/>
      <dgm:spPr/>
    </dgm:pt>
    <dgm:pt modelId="{8C1D2339-94B1-4B82-825E-635D68460289}" type="pres">
      <dgm:prSet presAssocID="{684C54A5-EE1D-4BA2-B7FE-AA8BA9C8720A}" presName="textNode" presStyleLbl="node1" presStyleIdx="6" presStyleCnt="10">
        <dgm:presLayoutVars>
          <dgm:bulletEnabled val="1"/>
        </dgm:presLayoutVars>
      </dgm:prSet>
      <dgm:spPr/>
    </dgm:pt>
    <dgm:pt modelId="{15F8B192-4466-48CF-AB73-B3247F326A44}" type="pres">
      <dgm:prSet presAssocID="{8840052E-837A-44BE-98CC-1FF9E77D9800}" presName="sibTrans" presStyleCnt="0"/>
      <dgm:spPr/>
    </dgm:pt>
    <dgm:pt modelId="{7B9EEABF-131D-464F-99C6-EC0E8EEA4ABC}" type="pres">
      <dgm:prSet presAssocID="{F6ECD081-5DAF-4464-BC64-CE162740DB35}" presName="textNode" presStyleLbl="node1" presStyleIdx="7" presStyleCnt="10">
        <dgm:presLayoutVars>
          <dgm:bulletEnabled val="1"/>
        </dgm:presLayoutVars>
      </dgm:prSet>
      <dgm:spPr/>
    </dgm:pt>
    <dgm:pt modelId="{AA649193-6010-44E1-9442-62689F2865BA}" type="pres">
      <dgm:prSet presAssocID="{D4287077-9FBF-456D-A41E-4509A62E67E5}" presName="sibTrans" presStyleCnt="0"/>
      <dgm:spPr/>
    </dgm:pt>
    <dgm:pt modelId="{8BB3B07F-7BA9-40C3-9F90-02B757AD44A0}" type="pres">
      <dgm:prSet presAssocID="{29962432-4258-4957-AEF0-BDF97BC73FE6}" presName="textNode" presStyleLbl="node1" presStyleIdx="8" presStyleCnt="10">
        <dgm:presLayoutVars>
          <dgm:bulletEnabled val="1"/>
        </dgm:presLayoutVars>
      </dgm:prSet>
      <dgm:spPr/>
    </dgm:pt>
    <dgm:pt modelId="{392C7C74-4467-48CE-BF21-CAA7A3B3ECA1}" type="pres">
      <dgm:prSet presAssocID="{C6529311-18CF-4CDA-995D-7417E7D1780D}" presName="sibTrans" presStyleCnt="0"/>
      <dgm:spPr/>
    </dgm:pt>
    <dgm:pt modelId="{F53BD27D-39D1-448B-BD57-B7BC6C1E885C}" type="pres">
      <dgm:prSet presAssocID="{F5E3CD00-8D57-46A5-9FEF-3B553D9799F3}" presName="textNode" presStyleLbl="node1" presStyleIdx="9" presStyleCnt="10">
        <dgm:presLayoutVars>
          <dgm:bulletEnabled val="1"/>
        </dgm:presLayoutVars>
      </dgm:prSet>
      <dgm:spPr/>
    </dgm:pt>
  </dgm:ptLst>
  <dgm:cxnLst>
    <dgm:cxn modelId="{4EC51402-3EAB-4119-9686-A51554EE5F6C}" srcId="{DC7559C4-7867-4318-9B23-F55F78EB72FB}" destId="{684C54A5-EE1D-4BA2-B7FE-AA8BA9C8720A}" srcOrd="6" destOrd="0" parTransId="{7751BCB3-6F41-478F-9BE8-0E59B17AE80B}" sibTransId="{8840052E-837A-44BE-98CC-1FF9E77D9800}"/>
    <dgm:cxn modelId="{96FF7912-6141-4EE0-BE9B-DB17422B5971}" srcId="{DC7559C4-7867-4318-9B23-F55F78EB72FB}" destId="{3BA5F253-7721-4AA9-8324-AEBA527C88E6}" srcOrd="5" destOrd="0" parTransId="{18AB0983-5086-4928-8862-03C70C2FC212}" sibTransId="{6D58DBA4-F986-4152-B185-2F688BFF1B4D}"/>
    <dgm:cxn modelId="{4CA70C35-B203-4125-B633-2FEB9878D2E3}" type="presOf" srcId="{3BA5F253-7721-4AA9-8324-AEBA527C88E6}" destId="{5937B944-4474-4B2B-B82E-B77D3718C67C}" srcOrd="0" destOrd="0" presId="urn:microsoft.com/office/officeart/2005/8/layout/hProcess9"/>
    <dgm:cxn modelId="{744F625E-8925-4A1E-BAF7-BAAB2552F75A}" srcId="{DC7559C4-7867-4318-9B23-F55F78EB72FB}" destId="{D4D60197-7D4A-46F3-8EAA-A21B7B29C667}" srcOrd="2" destOrd="0" parTransId="{F00F89CF-C6AC-48DB-8504-FF2CF2D005A7}" sibTransId="{D32DCD69-2556-4CC7-AA2F-0B8C640E082B}"/>
    <dgm:cxn modelId="{A7DF3B62-11C5-46F1-8B77-9BE7CE1595A2}" srcId="{DC7559C4-7867-4318-9B23-F55F78EB72FB}" destId="{A93BC6CE-5C5E-4D34-B7B2-C04F23575FD3}" srcOrd="3" destOrd="0" parTransId="{7A30053E-E958-49D3-82D7-70615367052A}" sibTransId="{B5E90B8F-54B8-44B8-A210-2F7C333B2478}"/>
    <dgm:cxn modelId="{D73A3079-4B2D-4C4F-AA09-2145F5C439CD}" type="presOf" srcId="{DC7559C4-7867-4318-9B23-F55F78EB72FB}" destId="{BFF976CB-E1B7-463D-B1C4-6F3739D38E27}" srcOrd="0" destOrd="0" presId="urn:microsoft.com/office/officeart/2005/8/layout/hProcess9"/>
    <dgm:cxn modelId="{8611575A-7AE8-4110-907B-57496F63CB1E}" type="presOf" srcId="{29962432-4258-4957-AEF0-BDF97BC73FE6}" destId="{8BB3B07F-7BA9-40C3-9F90-02B757AD44A0}" srcOrd="0" destOrd="0" presId="urn:microsoft.com/office/officeart/2005/8/layout/hProcess9"/>
    <dgm:cxn modelId="{76B45C7C-BA7B-49D4-95EA-F83825883BED}" srcId="{DC7559C4-7867-4318-9B23-F55F78EB72FB}" destId="{29962432-4258-4957-AEF0-BDF97BC73FE6}" srcOrd="8" destOrd="0" parTransId="{CCC838F7-C605-4587-AE5E-97C10B58A1D9}" sibTransId="{C6529311-18CF-4CDA-995D-7417E7D1780D}"/>
    <dgm:cxn modelId="{6DA94A7F-1419-43F2-A3A5-F51AE95C4EAA}" srcId="{DC7559C4-7867-4318-9B23-F55F78EB72FB}" destId="{67524E84-DBA9-44E7-90AD-7FC59E804F7D}" srcOrd="4" destOrd="0" parTransId="{F32AE57F-1B51-455D-887A-CD5E669DAEF8}" sibTransId="{1D24D73F-C410-4084-AE77-CC48AC13842A}"/>
    <dgm:cxn modelId="{FA16C892-63C2-43FB-BED6-786878553BBE}" type="presOf" srcId="{684C54A5-EE1D-4BA2-B7FE-AA8BA9C8720A}" destId="{8C1D2339-94B1-4B82-825E-635D68460289}" srcOrd="0" destOrd="0" presId="urn:microsoft.com/office/officeart/2005/8/layout/hProcess9"/>
    <dgm:cxn modelId="{17B89194-0033-43E3-A958-2333CF8C4C28}" type="presOf" srcId="{D4D60197-7D4A-46F3-8EAA-A21B7B29C667}" destId="{D6B59E39-ED01-4767-AD0B-506A47738DAC}" srcOrd="0" destOrd="0" presId="urn:microsoft.com/office/officeart/2005/8/layout/hProcess9"/>
    <dgm:cxn modelId="{11BFD8A4-4DB4-4567-979E-24069007AD9C}" type="presOf" srcId="{A93BC6CE-5C5E-4D34-B7B2-C04F23575FD3}" destId="{4F4D6C1E-0AF1-439A-8539-63FD8EB76E30}" srcOrd="0" destOrd="0" presId="urn:microsoft.com/office/officeart/2005/8/layout/hProcess9"/>
    <dgm:cxn modelId="{441E3CA8-DBAE-48D5-B6F9-5BA3A9239D86}" type="presOf" srcId="{F01B8CA7-A349-43F5-ACA6-2C0F176FECAF}" destId="{9448D11D-7413-4B45-974B-143DCA7CAF7A}" srcOrd="0" destOrd="0" presId="urn:microsoft.com/office/officeart/2005/8/layout/hProcess9"/>
    <dgm:cxn modelId="{D83CB6AD-441E-4340-90C8-CE1FF95AAD39}" srcId="{DC7559C4-7867-4318-9B23-F55F78EB72FB}" destId="{21BE495A-D2CE-47F7-B89B-8FD0EF38FD91}" srcOrd="1" destOrd="0" parTransId="{C399B1A5-50A9-4193-BFA4-5DE548A96765}" sibTransId="{26BB2A12-FF13-4EDE-BBDC-F2B4463F5E20}"/>
    <dgm:cxn modelId="{868C53BE-2848-4462-994A-45DA38D8DC76}" type="presOf" srcId="{F5E3CD00-8D57-46A5-9FEF-3B553D9799F3}" destId="{F53BD27D-39D1-448B-BD57-B7BC6C1E885C}" srcOrd="0" destOrd="0" presId="urn:microsoft.com/office/officeart/2005/8/layout/hProcess9"/>
    <dgm:cxn modelId="{E395E1C5-2F24-41ED-BF72-A15268F7338B}" type="presOf" srcId="{21BE495A-D2CE-47F7-B89B-8FD0EF38FD91}" destId="{6B4B5B75-2F7E-4E35-8774-3E8AC4941CB4}" srcOrd="0" destOrd="0" presId="urn:microsoft.com/office/officeart/2005/8/layout/hProcess9"/>
    <dgm:cxn modelId="{1B6D5DE8-8AA7-4C0D-9CC5-D73C7F6AF3F4}" srcId="{DC7559C4-7867-4318-9B23-F55F78EB72FB}" destId="{F5E3CD00-8D57-46A5-9FEF-3B553D9799F3}" srcOrd="9" destOrd="0" parTransId="{1FCCBC2A-4E55-44DC-B8A7-104A456522AD}" sibTransId="{89A291E6-8A22-4559-B3E5-AE7E8DE66198}"/>
    <dgm:cxn modelId="{5F5A6CEC-4329-4DE6-AD8D-1C20DF1BB687}" type="presOf" srcId="{F6ECD081-5DAF-4464-BC64-CE162740DB35}" destId="{7B9EEABF-131D-464F-99C6-EC0E8EEA4ABC}" srcOrd="0" destOrd="0" presId="urn:microsoft.com/office/officeart/2005/8/layout/hProcess9"/>
    <dgm:cxn modelId="{8C90FBF9-6576-4E7A-8E22-C865C6C2572F}" srcId="{DC7559C4-7867-4318-9B23-F55F78EB72FB}" destId="{F6ECD081-5DAF-4464-BC64-CE162740DB35}" srcOrd="7" destOrd="0" parTransId="{09550CB9-AB5D-419E-94A4-ADF718FAF4D0}" sibTransId="{D4287077-9FBF-456D-A41E-4509A62E67E5}"/>
    <dgm:cxn modelId="{16D08EFC-660D-44B9-B770-DFF67DF1CFAD}" srcId="{DC7559C4-7867-4318-9B23-F55F78EB72FB}" destId="{F01B8CA7-A349-43F5-ACA6-2C0F176FECAF}" srcOrd="0" destOrd="0" parTransId="{DE2AF562-BDAD-43B3-B3B9-616D640A0E4A}" sibTransId="{EA97C9D5-92A3-414F-8F4C-E70AEE8ED7F3}"/>
    <dgm:cxn modelId="{243B91FE-BF14-4EDA-9837-E4C000177821}" type="presOf" srcId="{67524E84-DBA9-44E7-90AD-7FC59E804F7D}" destId="{E106A8A4-089E-47B5-9F47-9A4E0D9673BB}" srcOrd="0" destOrd="0" presId="urn:microsoft.com/office/officeart/2005/8/layout/hProcess9"/>
    <dgm:cxn modelId="{1CD008A5-A9E8-4FE4-844A-15FA398D76A1}" type="presParOf" srcId="{BFF976CB-E1B7-463D-B1C4-6F3739D38E27}" destId="{C5FA79F9-42A6-42B7-9585-960AC5304E05}" srcOrd="0" destOrd="0" presId="urn:microsoft.com/office/officeart/2005/8/layout/hProcess9"/>
    <dgm:cxn modelId="{CB3B75BF-619F-419E-9D0E-6F4E10B295CB}" type="presParOf" srcId="{BFF976CB-E1B7-463D-B1C4-6F3739D38E27}" destId="{7A4923BE-905D-415A-9CF0-0945E5DE0BAF}" srcOrd="1" destOrd="0" presId="urn:microsoft.com/office/officeart/2005/8/layout/hProcess9"/>
    <dgm:cxn modelId="{E4C44D9C-0AFD-47D3-A4C0-63DDBCBDAB65}" type="presParOf" srcId="{7A4923BE-905D-415A-9CF0-0945E5DE0BAF}" destId="{9448D11D-7413-4B45-974B-143DCA7CAF7A}" srcOrd="0" destOrd="0" presId="urn:microsoft.com/office/officeart/2005/8/layout/hProcess9"/>
    <dgm:cxn modelId="{B03C0CCF-A451-45C6-9A98-8637EC1FE3BD}" type="presParOf" srcId="{7A4923BE-905D-415A-9CF0-0945E5DE0BAF}" destId="{456A9946-6D8F-485D-AD3F-545D2841E4D5}" srcOrd="1" destOrd="0" presId="urn:microsoft.com/office/officeart/2005/8/layout/hProcess9"/>
    <dgm:cxn modelId="{6D8F4227-D3E5-46DE-8C2B-4636B55C5A57}" type="presParOf" srcId="{7A4923BE-905D-415A-9CF0-0945E5DE0BAF}" destId="{6B4B5B75-2F7E-4E35-8774-3E8AC4941CB4}" srcOrd="2" destOrd="0" presId="urn:microsoft.com/office/officeart/2005/8/layout/hProcess9"/>
    <dgm:cxn modelId="{B51E95E0-E0E5-4AA8-8898-01F39D6B4F9A}" type="presParOf" srcId="{7A4923BE-905D-415A-9CF0-0945E5DE0BAF}" destId="{883B9331-B8DA-46DB-9213-33FADB8345B2}" srcOrd="3" destOrd="0" presId="urn:microsoft.com/office/officeart/2005/8/layout/hProcess9"/>
    <dgm:cxn modelId="{1618CB84-BF48-4D42-9596-DB1210F97E34}" type="presParOf" srcId="{7A4923BE-905D-415A-9CF0-0945E5DE0BAF}" destId="{D6B59E39-ED01-4767-AD0B-506A47738DAC}" srcOrd="4" destOrd="0" presId="urn:microsoft.com/office/officeart/2005/8/layout/hProcess9"/>
    <dgm:cxn modelId="{5672AB36-67C8-4014-9008-A879C6BA5A15}" type="presParOf" srcId="{7A4923BE-905D-415A-9CF0-0945E5DE0BAF}" destId="{AF61D549-BAA0-4DA1-8129-FF99437B47C3}" srcOrd="5" destOrd="0" presId="urn:microsoft.com/office/officeart/2005/8/layout/hProcess9"/>
    <dgm:cxn modelId="{B785DB12-9D0B-412E-90A9-80FA8400B649}" type="presParOf" srcId="{7A4923BE-905D-415A-9CF0-0945E5DE0BAF}" destId="{4F4D6C1E-0AF1-439A-8539-63FD8EB76E30}" srcOrd="6" destOrd="0" presId="urn:microsoft.com/office/officeart/2005/8/layout/hProcess9"/>
    <dgm:cxn modelId="{B240EEFE-BC94-4788-A212-C7118204C179}" type="presParOf" srcId="{7A4923BE-905D-415A-9CF0-0945E5DE0BAF}" destId="{B10A95C5-7FE5-4D1D-BB10-0857E020C3EE}" srcOrd="7" destOrd="0" presId="urn:microsoft.com/office/officeart/2005/8/layout/hProcess9"/>
    <dgm:cxn modelId="{4E15CEDA-B0F9-4ADB-90FB-6E3190B80FA2}" type="presParOf" srcId="{7A4923BE-905D-415A-9CF0-0945E5DE0BAF}" destId="{E106A8A4-089E-47B5-9F47-9A4E0D9673BB}" srcOrd="8" destOrd="0" presId="urn:microsoft.com/office/officeart/2005/8/layout/hProcess9"/>
    <dgm:cxn modelId="{0DF021C0-D8E0-40EA-A971-4BE00B5F9193}" type="presParOf" srcId="{7A4923BE-905D-415A-9CF0-0945E5DE0BAF}" destId="{1FA2A778-4639-4E3F-8D50-E3C510FD64F9}" srcOrd="9" destOrd="0" presId="urn:microsoft.com/office/officeart/2005/8/layout/hProcess9"/>
    <dgm:cxn modelId="{3B4B1534-3D60-4A26-9829-B4E70F044C3C}" type="presParOf" srcId="{7A4923BE-905D-415A-9CF0-0945E5DE0BAF}" destId="{5937B944-4474-4B2B-B82E-B77D3718C67C}" srcOrd="10" destOrd="0" presId="urn:microsoft.com/office/officeart/2005/8/layout/hProcess9"/>
    <dgm:cxn modelId="{814C849B-A7F5-47AF-8B4A-45BDD40FCB0C}" type="presParOf" srcId="{7A4923BE-905D-415A-9CF0-0945E5DE0BAF}" destId="{38CB9757-7F3D-473E-BB13-4EFB93C471A9}" srcOrd="11" destOrd="0" presId="urn:microsoft.com/office/officeart/2005/8/layout/hProcess9"/>
    <dgm:cxn modelId="{C99121F4-08AB-415D-BFE3-9AAEEA08D2B4}" type="presParOf" srcId="{7A4923BE-905D-415A-9CF0-0945E5DE0BAF}" destId="{8C1D2339-94B1-4B82-825E-635D68460289}" srcOrd="12" destOrd="0" presId="urn:microsoft.com/office/officeart/2005/8/layout/hProcess9"/>
    <dgm:cxn modelId="{4696CD0F-C6C2-4376-BF20-3846F91DAB8F}" type="presParOf" srcId="{7A4923BE-905D-415A-9CF0-0945E5DE0BAF}" destId="{15F8B192-4466-48CF-AB73-B3247F326A44}" srcOrd="13" destOrd="0" presId="urn:microsoft.com/office/officeart/2005/8/layout/hProcess9"/>
    <dgm:cxn modelId="{E794E5D2-3415-4C22-9732-AE40E19E206C}" type="presParOf" srcId="{7A4923BE-905D-415A-9CF0-0945E5DE0BAF}" destId="{7B9EEABF-131D-464F-99C6-EC0E8EEA4ABC}" srcOrd="14" destOrd="0" presId="urn:microsoft.com/office/officeart/2005/8/layout/hProcess9"/>
    <dgm:cxn modelId="{A5442624-D459-4F82-9D75-7DF348E02FDA}" type="presParOf" srcId="{7A4923BE-905D-415A-9CF0-0945E5DE0BAF}" destId="{AA649193-6010-44E1-9442-62689F2865BA}" srcOrd="15" destOrd="0" presId="urn:microsoft.com/office/officeart/2005/8/layout/hProcess9"/>
    <dgm:cxn modelId="{F0552DCF-B02F-4D0A-B8A0-AD073DD86BA6}" type="presParOf" srcId="{7A4923BE-905D-415A-9CF0-0945E5DE0BAF}" destId="{8BB3B07F-7BA9-40C3-9F90-02B757AD44A0}" srcOrd="16" destOrd="0" presId="urn:microsoft.com/office/officeart/2005/8/layout/hProcess9"/>
    <dgm:cxn modelId="{AE758477-FBFB-4995-8D84-E4857674D3DD}" type="presParOf" srcId="{7A4923BE-905D-415A-9CF0-0945E5DE0BAF}" destId="{392C7C74-4467-48CE-BF21-CAA7A3B3ECA1}" srcOrd="17" destOrd="0" presId="urn:microsoft.com/office/officeart/2005/8/layout/hProcess9"/>
    <dgm:cxn modelId="{E087CD4A-3460-4223-B657-12BD3D5AA2CD}" type="presParOf" srcId="{7A4923BE-905D-415A-9CF0-0945E5DE0BAF}" destId="{F53BD27D-39D1-448B-BD57-B7BC6C1E885C}" srcOrd="1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9A2B1C-6E9C-483F-AE37-6BAC85E7F54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96CB2C0-A8CE-46E3-B95A-DB020EA3EA31}">
      <dgm:prSet/>
      <dgm:spPr/>
      <dgm:t>
        <a:bodyPr/>
        <a:lstStyle/>
        <a:p>
          <a:pPr>
            <a:lnSpc>
              <a:spcPct val="100000"/>
            </a:lnSpc>
          </a:pPr>
          <a:r>
            <a:rPr lang="fr-FR"/>
            <a:t>Transformer les constats en actions</a:t>
          </a:r>
          <a:endParaRPr lang="en-US"/>
        </a:p>
      </dgm:t>
    </dgm:pt>
    <dgm:pt modelId="{17B514E2-416D-4723-94E3-D2FA3AB13BEF}" type="parTrans" cxnId="{06758886-6EFE-4D33-A18E-341BE5E23167}">
      <dgm:prSet/>
      <dgm:spPr/>
      <dgm:t>
        <a:bodyPr/>
        <a:lstStyle/>
        <a:p>
          <a:endParaRPr lang="en-US"/>
        </a:p>
      </dgm:t>
    </dgm:pt>
    <dgm:pt modelId="{AD36B68A-F8F1-4DD3-893B-A2E82FEF67E0}" type="sibTrans" cxnId="{06758886-6EFE-4D33-A18E-341BE5E23167}">
      <dgm:prSet/>
      <dgm:spPr/>
      <dgm:t>
        <a:bodyPr/>
        <a:lstStyle/>
        <a:p>
          <a:endParaRPr lang="en-US"/>
        </a:p>
      </dgm:t>
    </dgm:pt>
    <dgm:pt modelId="{51BB7E72-0C4B-46CD-BACC-D1ADA7468776}">
      <dgm:prSet/>
      <dgm:spPr/>
      <dgm:t>
        <a:bodyPr/>
        <a:lstStyle/>
        <a:p>
          <a:pPr>
            <a:lnSpc>
              <a:spcPct val="100000"/>
            </a:lnSpc>
          </a:pPr>
          <a:r>
            <a:rPr lang="fr-FR" dirty="0"/>
            <a:t>Agir collectivement pour renforcer l’attractivité du métier.</a:t>
          </a:r>
          <a:endParaRPr lang="en-US" dirty="0"/>
        </a:p>
      </dgm:t>
    </dgm:pt>
    <dgm:pt modelId="{D2306901-2A18-433C-BF1B-889CD8303F6A}" type="parTrans" cxnId="{66F7D6C9-DD05-44B1-B570-48F5BECBDB28}">
      <dgm:prSet/>
      <dgm:spPr/>
      <dgm:t>
        <a:bodyPr/>
        <a:lstStyle/>
        <a:p>
          <a:endParaRPr lang="en-US"/>
        </a:p>
      </dgm:t>
    </dgm:pt>
    <dgm:pt modelId="{9B531601-3157-4DE8-A541-1482C2492C32}" type="sibTrans" cxnId="{66F7D6C9-DD05-44B1-B570-48F5BECBDB28}">
      <dgm:prSet/>
      <dgm:spPr/>
      <dgm:t>
        <a:bodyPr/>
        <a:lstStyle/>
        <a:p>
          <a:endParaRPr lang="en-US"/>
        </a:p>
      </dgm:t>
    </dgm:pt>
    <dgm:pt modelId="{DD4741DC-7672-408A-AA5F-11C0D52691A4}">
      <dgm:prSet/>
      <dgm:spPr/>
      <dgm:t>
        <a:bodyPr/>
        <a:lstStyle/>
        <a:p>
          <a:pPr>
            <a:lnSpc>
              <a:spcPct val="100000"/>
            </a:lnSpc>
          </a:pPr>
          <a:r>
            <a:rPr lang="fr-FR"/>
            <a:t>3 priorités pour la filière :</a:t>
          </a:r>
          <a:endParaRPr lang="en-US"/>
        </a:p>
      </dgm:t>
    </dgm:pt>
    <dgm:pt modelId="{9D7C4DD2-14FF-4E40-B0E8-0044E9775D58}" type="parTrans" cxnId="{058108DE-8AA1-497B-8C50-18EB15775CE8}">
      <dgm:prSet/>
      <dgm:spPr/>
      <dgm:t>
        <a:bodyPr/>
        <a:lstStyle/>
        <a:p>
          <a:endParaRPr lang="en-US"/>
        </a:p>
      </dgm:t>
    </dgm:pt>
    <dgm:pt modelId="{A65ECF30-6FA6-4BAC-A7AA-6AD6EAA35B7C}" type="sibTrans" cxnId="{058108DE-8AA1-497B-8C50-18EB15775CE8}">
      <dgm:prSet/>
      <dgm:spPr/>
      <dgm:t>
        <a:bodyPr/>
        <a:lstStyle/>
        <a:p>
          <a:endParaRPr lang="en-US"/>
        </a:p>
      </dgm:t>
    </dgm:pt>
    <dgm:pt modelId="{2A030CBB-0E04-4347-AE0E-71748E4D7EB2}">
      <dgm:prSet/>
      <dgm:spPr/>
      <dgm:t>
        <a:bodyPr/>
        <a:lstStyle/>
        <a:p>
          <a:pPr>
            <a:lnSpc>
              <a:spcPct val="100000"/>
            </a:lnSpc>
          </a:pPr>
          <a:r>
            <a:rPr lang="fr-FR" b="1" dirty="0"/>
            <a:t>Le soutien professionnel des éleveurs</a:t>
          </a:r>
          <a:endParaRPr lang="en-US" b="1" dirty="0"/>
        </a:p>
      </dgm:t>
    </dgm:pt>
    <dgm:pt modelId="{13D12D3D-E98E-4D7B-B5F7-CAA232F33FBB}" type="parTrans" cxnId="{00191FC4-D3B5-4B77-BBF0-C7C03F2F115B}">
      <dgm:prSet/>
      <dgm:spPr/>
      <dgm:t>
        <a:bodyPr/>
        <a:lstStyle/>
        <a:p>
          <a:endParaRPr lang="en-US"/>
        </a:p>
      </dgm:t>
    </dgm:pt>
    <dgm:pt modelId="{C43DDCA0-0BD4-416B-9859-24D6A1F9ED7E}" type="sibTrans" cxnId="{00191FC4-D3B5-4B77-BBF0-C7C03F2F115B}">
      <dgm:prSet/>
      <dgm:spPr/>
      <dgm:t>
        <a:bodyPr/>
        <a:lstStyle/>
        <a:p>
          <a:endParaRPr lang="en-US"/>
        </a:p>
      </dgm:t>
    </dgm:pt>
    <dgm:pt modelId="{97BFF4A6-949A-4BE7-A663-A3FF4E374C7B}">
      <dgm:prSet/>
      <dgm:spPr/>
      <dgm:t>
        <a:bodyPr/>
        <a:lstStyle/>
        <a:p>
          <a:pPr>
            <a:lnSpc>
              <a:spcPct val="100000"/>
            </a:lnSpc>
          </a:pPr>
          <a:r>
            <a:rPr lang="fr-FR"/>
            <a:t>Une priorité au cœur de la feuille de route Demain le Porc</a:t>
          </a:r>
          <a:endParaRPr lang="en-US"/>
        </a:p>
      </dgm:t>
    </dgm:pt>
    <dgm:pt modelId="{71B0690F-712B-4F25-B6BD-EE71865F0DD3}" type="parTrans" cxnId="{EA7CBC26-8283-4FE6-8F69-8E2E1527391E}">
      <dgm:prSet/>
      <dgm:spPr/>
      <dgm:t>
        <a:bodyPr/>
        <a:lstStyle/>
        <a:p>
          <a:endParaRPr lang="en-US"/>
        </a:p>
      </dgm:t>
    </dgm:pt>
    <dgm:pt modelId="{3D53F2F5-DE6A-4638-A047-996ED64C4EA5}" type="sibTrans" cxnId="{EA7CBC26-8283-4FE6-8F69-8E2E1527391E}">
      <dgm:prSet/>
      <dgm:spPr/>
      <dgm:t>
        <a:bodyPr/>
        <a:lstStyle/>
        <a:p>
          <a:endParaRPr lang="en-US"/>
        </a:p>
      </dgm:t>
    </dgm:pt>
    <dgm:pt modelId="{C6D2C9F7-0360-4625-A085-1E6DE7115D8C}">
      <dgm:prSet/>
      <dgm:spPr/>
      <dgm:t>
        <a:bodyPr/>
        <a:lstStyle/>
        <a:p>
          <a:pPr>
            <a:lnSpc>
              <a:spcPct val="100000"/>
            </a:lnSpc>
          </a:pPr>
          <a:r>
            <a:rPr lang="fr-FR" b="1" dirty="0"/>
            <a:t>Sécuriser les perspectives économiques</a:t>
          </a:r>
          <a:endParaRPr lang="en-US" b="1" dirty="0"/>
        </a:p>
      </dgm:t>
    </dgm:pt>
    <dgm:pt modelId="{FED5B83A-2FBD-4E32-9A10-9D7765236334}" type="parTrans" cxnId="{E07EDE06-CB14-48EE-BDF7-99D0319B7FE4}">
      <dgm:prSet/>
      <dgm:spPr/>
      <dgm:t>
        <a:bodyPr/>
        <a:lstStyle/>
        <a:p>
          <a:endParaRPr lang="fr-FR"/>
        </a:p>
      </dgm:t>
    </dgm:pt>
    <dgm:pt modelId="{5AA15087-C8BE-450E-BAF7-02DACC67DAD5}" type="sibTrans" cxnId="{E07EDE06-CB14-48EE-BDF7-99D0319B7FE4}">
      <dgm:prSet/>
      <dgm:spPr/>
      <dgm:t>
        <a:bodyPr/>
        <a:lstStyle/>
        <a:p>
          <a:endParaRPr lang="fr-FR"/>
        </a:p>
      </dgm:t>
    </dgm:pt>
    <dgm:pt modelId="{615B10B3-928D-4FD3-916F-4F7D6F63AD1B}">
      <dgm:prSet/>
      <dgm:spPr/>
      <dgm:t>
        <a:bodyPr/>
        <a:lstStyle/>
        <a:p>
          <a:pPr>
            <a:lnSpc>
              <a:spcPct val="100000"/>
            </a:lnSpc>
          </a:pPr>
          <a:r>
            <a:rPr lang="fr-FR" b="1" dirty="0"/>
            <a:t>Valoriser le métier et renforcer son image</a:t>
          </a:r>
          <a:endParaRPr lang="en-US" b="1" dirty="0"/>
        </a:p>
      </dgm:t>
    </dgm:pt>
    <dgm:pt modelId="{2C81E5A8-89BE-42EF-A901-7FC91CC64628}" type="parTrans" cxnId="{F169B5FB-0D0B-4CA1-9C44-B999D7A7E2CC}">
      <dgm:prSet/>
      <dgm:spPr/>
      <dgm:t>
        <a:bodyPr/>
        <a:lstStyle/>
        <a:p>
          <a:endParaRPr lang="fr-FR"/>
        </a:p>
      </dgm:t>
    </dgm:pt>
    <dgm:pt modelId="{DC82C007-0DBC-49BA-9FDA-A62A18037C44}" type="sibTrans" cxnId="{F169B5FB-0D0B-4CA1-9C44-B999D7A7E2CC}">
      <dgm:prSet/>
      <dgm:spPr/>
      <dgm:t>
        <a:bodyPr/>
        <a:lstStyle/>
        <a:p>
          <a:endParaRPr lang="fr-FR"/>
        </a:p>
      </dgm:t>
    </dgm:pt>
    <dgm:pt modelId="{02BE1C26-E361-4BEE-BE2E-8F29FF819814}" type="pres">
      <dgm:prSet presAssocID="{DE9A2B1C-6E9C-483F-AE37-6BAC85E7F54F}" presName="root" presStyleCnt="0">
        <dgm:presLayoutVars>
          <dgm:dir/>
          <dgm:resizeHandles val="exact"/>
        </dgm:presLayoutVars>
      </dgm:prSet>
      <dgm:spPr/>
    </dgm:pt>
    <dgm:pt modelId="{9EF6440F-6162-4FBA-81E0-0BE0B7311812}" type="pres">
      <dgm:prSet presAssocID="{096CB2C0-A8CE-46E3-B95A-DB020EA3EA31}" presName="compNode" presStyleCnt="0"/>
      <dgm:spPr/>
    </dgm:pt>
    <dgm:pt modelId="{AE239D41-4CFD-44CC-AE8D-D7811F03D2A2}" type="pres">
      <dgm:prSet presAssocID="{096CB2C0-A8CE-46E3-B95A-DB020EA3EA31}" presName="bgRect" presStyleLbl="bgShp" presStyleIdx="0" presStyleCnt="4" custLinFactNeighborX="-27132" custLinFactNeighborY="-5547"/>
      <dgm:spPr/>
    </dgm:pt>
    <dgm:pt modelId="{DD60A9F7-D65A-434F-8199-1943E8D7E543}" type="pres">
      <dgm:prSet presAssocID="{096CB2C0-A8CE-46E3-B95A-DB020EA3EA31}"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Poignée de main"/>
        </a:ext>
      </dgm:extLst>
    </dgm:pt>
    <dgm:pt modelId="{A01E82EB-FA3A-4062-B9DC-53531A0E0818}" type="pres">
      <dgm:prSet presAssocID="{096CB2C0-A8CE-46E3-B95A-DB020EA3EA31}" presName="spaceRect" presStyleCnt="0"/>
      <dgm:spPr/>
    </dgm:pt>
    <dgm:pt modelId="{2CDD1EAA-01D7-4271-A105-8F7483601215}" type="pres">
      <dgm:prSet presAssocID="{096CB2C0-A8CE-46E3-B95A-DB020EA3EA31}" presName="parTx" presStyleLbl="revTx" presStyleIdx="0" presStyleCnt="5">
        <dgm:presLayoutVars>
          <dgm:chMax val="0"/>
          <dgm:chPref val="0"/>
        </dgm:presLayoutVars>
      </dgm:prSet>
      <dgm:spPr/>
    </dgm:pt>
    <dgm:pt modelId="{1671CEC6-790C-4402-B70D-AC373A3F0C1B}" type="pres">
      <dgm:prSet presAssocID="{AD36B68A-F8F1-4DD3-893B-A2E82FEF67E0}" presName="sibTrans" presStyleCnt="0"/>
      <dgm:spPr/>
    </dgm:pt>
    <dgm:pt modelId="{7B300A8A-0807-402A-B6A0-95EAA4E71A17}" type="pres">
      <dgm:prSet presAssocID="{51BB7E72-0C4B-46CD-BACC-D1ADA7468776}" presName="compNode" presStyleCnt="0"/>
      <dgm:spPr/>
    </dgm:pt>
    <dgm:pt modelId="{C1F3D010-6521-42AD-BEBE-F4B3AEA12D5F}" type="pres">
      <dgm:prSet presAssocID="{51BB7E72-0C4B-46CD-BACC-D1ADA7468776}" presName="bgRect" presStyleLbl="bgShp" presStyleIdx="1" presStyleCnt="4"/>
      <dgm:spPr/>
    </dgm:pt>
    <dgm:pt modelId="{CEDE815E-67BA-4050-BAF5-05B674B8940D}" type="pres">
      <dgm:prSet presAssocID="{51BB7E72-0C4B-46CD-BACC-D1ADA7468776}"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33AEDCAA-919F-47BD-B59B-B1B2E50DE412}" type="pres">
      <dgm:prSet presAssocID="{51BB7E72-0C4B-46CD-BACC-D1ADA7468776}" presName="spaceRect" presStyleCnt="0"/>
      <dgm:spPr/>
    </dgm:pt>
    <dgm:pt modelId="{48BE6727-5D06-4629-8E32-D16AE838AF07}" type="pres">
      <dgm:prSet presAssocID="{51BB7E72-0C4B-46CD-BACC-D1ADA7468776}" presName="parTx" presStyleLbl="revTx" presStyleIdx="1" presStyleCnt="5">
        <dgm:presLayoutVars>
          <dgm:chMax val="0"/>
          <dgm:chPref val="0"/>
        </dgm:presLayoutVars>
      </dgm:prSet>
      <dgm:spPr/>
    </dgm:pt>
    <dgm:pt modelId="{ACA9795F-7056-4803-8131-782A0E3301CE}" type="pres">
      <dgm:prSet presAssocID="{9B531601-3157-4DE8-A541-1482C2492C32}" presName="sibTrans" presStyleCnt="0"/>
      <dgm:spPr/>
    </dgm:pt>
    <dgm:pt modelId="{54A80186-CC93-4EA3-BF5C-DAF4EC96FCBB}" type="pres">
      <dgm:prSet presAssocID="{DD4741DC-7672-408A-AA5F-11C0D52691A4}" presName="compNode" presStyleCnt="0"/>
      <dgm:spPr/>
    </dgm:pt>
    <dgm:pt modelId="{8AC56FD7-AC45-4D35-94A2-AFB0A00C0C9E}" type="pres">
      <dgm:prSet presAssocID="{DD4741DC-7672-408A-AA5F-11C0D52691A4}" presName="bgRect" presStyleLbl="bgShp" presStyleIdx="2" presStyleCnt="4"/>
      <dgm:spPr/>
    </dgm:pt>
    <dgm:pt modelId="{66D24449-D428-4F2F-9166-24C7F5E0E6BF}" type="pres">
      <dgm:prSet presAssocID="{DD4741DC-7672-408A-AA5F-11C0D52691A4}"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oche"/>
        </a:ext>
      </dgm:extLst>
    </dgm:pt>
    <dgm:pt modelId="{F829C66F-0195-4EDC-8B27-9E0398779A40}" type="pres">
      <dgm:prSet presAssocID="{DD4741DC-7672-408A-AA5F-11C0D52691A4}" presName="spaceRect" presStyleCnt="0"/>
      <dgm:spPr/>
    </dgm:pt>
    <dgm:pt modelId="{D798BD62-6F23-4307-90A2-EDC14C522392}" type="pres">
      <dgm:prSet presAssocID="{DD4741DC-7672-408A-AA5F-11C0D52691A4}" presName="parTx" presStyleLbl="revTx" presStyleIdx="2" presStyleCnt="5">
        <dgm:presLayoutVars>
          <dgm:chMax val="0"/>
          <dgm:chPref val="0"/>
        </dgm:presLayoutVars>
      </dgm:prSet>
      <dgm:spPr/>
    </dgm:pt>
    <dgm:pt modelId="{E834B021-02D1-4245-B633-BFC90FB0667F}" type="pres">
      <dgm:prSet presAssocID="{DD4741DC-7672-408A-AA5F-11C0D52691A4}" presName="desTx" presStyleLbl="revTx" presStyleIdx="3" presStyleCnt="5">
        <dgm:presLayoutVars/>
      </dgm:prSet>
      <dgm:spPr/>
    </dgm:pt>
    <dgm:pt modelId="{8FB6BEE8-A49A-4691-9A99-BAD68034F566}" type="pres">
      <dgm:prSet presAssocID="{A65ECF30-6FA6-4BAC-A7AA-6AD6EAA35B7C}" presName="sibTrans" presStyleCnt="0"/>
      <dgm:spPr/>
    </dgm:pt>
    <dgm:pt modelId="{28CC5C58-5DE0-4130-BF57-F4825B03DB84}" type="pres">
      <dgm:prSet presAssocID="{97BFF4A6-949A-4BE7-A663-A3FF4E374C7B}" presName="compNode" presStyleCnt="0"/>
      <dgm:spPr/>
    </dgm:pt>
    <dgm:pt modelId="{0E867943-43B3-4825-9EBB-54836A4F3F51}" type="pres">
      <dgm:prSet presAssocID="{97BFF4A6-949A-4BE7-A663-A3FF4E374C7B}" presName="bgRect" presStyleLbl="bgShp" presStyleIdx="3" presStyleCnt="4"/>
      <dgm:spPr/>
    </dgm:pt>
    <dgm:pt modelId="{59093F22-2C5D-4070-95DC-9C64034D2491}" type="pres">
      <dgm:prSet presAssocID="{97BFF4A6-949A-4BE7-A663-A3FF4E374C7B}"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chon"/>
        </a:ext>
      </dgm:extLst>
    </dgm:pt>
    <dgm:pt modelId="{E515CE32-F686-41D6-AFAB-E13026D07655}" type="pres">
      <dgm:prSet presAssocID="{97BFF4A6-949A-4BE7-A663-A3FF4E374C7B}" presName="spaceRect" presStyleCnt="0"/>
      <dgm:spPr/>
    </dgm:pt>
    <dgm:pt modelId="{300E9A92-3B1F-46D5-A888-DAAB9A34F417}" type="pres">
      <dgm:prSet presAssocID="{97BFF4A6-949A-4BE7-A663-A3FF4E374C7B}" presName="parTx" presStyleLbl="revTx" presStyleIdx="4" presStyleCnt="5">
        <dgm:presLayoutVars>
          <dgm:chMax val="0"/>
          <dgm:chPref val="0"/>
        </dgm:presLayoutVars>
      </dgm:prSet>
      <dgm:spPr/>
    </dgm:pt>
  </dgm:ptLst>
  <dgm:cxnLst>
    <dgm:cxn modelId="{E07EDE06-CB14-48EE-BDF7-99D0319B7FE4}" srcId="{DD4741DC-7672-408A-AA5F-11C0D52691A4}" destId="{C6D2C9F7-0360-4625-A085-1E6DE7115D8C}" srcOrd="1" destOrd="0" parTransId="{FED5B83A-2FBD-4E32-9A10-9D7765236334}" sibTransId="{5AA15087-C8BE-450E-BAF7-02DACC67DAD5}"/>
    <dgm:cxn modelId="{EA7CBC26-8283-4FE6-8F69-8E2E1527391E}" srcId="{DE9A2B1C-6E9C-483F-AE37-6BAC85E7F54F}" destId="{97BFF4A6-949A-4BE7-A663-A3FF4E374C7B}" srcOrd="3" destOrd="0" parTransId="{71B0690F-712B-4F25-B6BD-EE71865F0DD3}" sibTransId="{3D53F2F5-DE6A-4638-A047-996ED64C4EA5}"/>
    <dgm:cxn modelId="{DAB1E829-36FE-4E7B-AE41-07A974D87BB4}" type="presOf" srcId="{97BFF4A6-949A-4BE7-A663-A3FF4E374C7B}" destId="{300E9A92-3B1F-46D5-A888-DAAB9A34F417}" srcOrd="0" destOrd="0" presId="urn:microsoft.com/office/officeart/2018/2/layout/IconVerticalSolidList"/>
    <dgm:cxn modelId="{D150EA5E-7CDD-4DA3-B5ED-9AF58303ADCC}" type="presOf" srcId="{51BB7E72-0C4B-46CD-BACC-D1ADA7468776}" destId="{48BE6727-5D06-4629-8E32-D16AE838AF07}" srcOrd="0" destOrd="0" presId="urn:microsoft.com/office/officeart/2018/2/layout/IconVerticalSolidList"/>
    <dgm:cxn modelId="{94CC6041-BE8C-4DDB-9CFC-A767CD67182E}" type="presOf" srcId="{096CB2C0-A8CE-46E3-B95A-DB020EA3EA31}" destId="{2CDD1EAA-01D7-4271-A105-8F7483601215}" srcOrd="0" destOrd="0" presId="urn:microsoft.com/office/officeart/2018/2/layout/IconVerticalSolidList"/>
    <dgm:cxn modelId="{BB3DDB6A-EB0A-496D-94DE-5314EBFD0AB3}" type="presOf" srcId="{DE9A2B1C-6E9C-483F-AE37-6BAC85E7F54F}" destId="{02BE1C26-E361-4BEE-BE2E-8F29FF819814}" srcOrd="0" destOrd="0" presId="urn:microsoft.com/office/officeart/2018/2/layout/IconVerticalSolidList"/>
    <dgm:cxn modelId="{D4F86C79-8917-443A-89B2-508685A8DC9E}" type="presOf" srcId="{2A030CBB-0E04-4347-AE0E-71748E4D7EB2}" destId="{E834B021-02D1-4245-B633-BFC90FB0667F}" srcOrd="0" destOrd="0" presId="urn:microsoft.com/office/officeart/2018/2/layout/IconVerticalSolidList"/>
    <dgm:cxn modelId="{06758886-6EFE-4D33-A18E-341BE5E23167}" srcId="{DE9A2B1C-6E9C-483F-AE37-6BAC85E7F54F}" destId="{096CB2C0-A8CE-46E3-B95A-DB020EA3EA31}" srcOrd="0" destOrd="0" parTransId="{17B514E2-416D-4723-94E3-D2FA3AB13BEF}" sibTransId="{AD36B68A-F8F1-4DD3-893B-A2E82FEF67E0}"/>
    <dgm:cxn modelId="{CD2CEFB4-72AD-4390-9420-0655F57C352F}" type="presOf" srcId="{615B10B3-928D-4FD3-916F-4F7D6F63AD1B}" destId="{E834B021-02D1-4245-B633-BFC90FB0667F}" srcOrd="0" destOrd="2" presId="urn:microsoft.com/office/officeart/2018/2/layout/IconVerticalSolidList"/>
    <dgm:cxn modelId="{5141A5BA-F3D7-4114-9B54-8EBA18D6AA0D}" type="presOf" srcId="{DD4741DC-7672-408A-AA5F-11C0D52691A4}" destId="{D798BD62-6F23-4307-90A2-EDC14C522392}" srcOrd="0" destOrd="0" presId="urn:microsoft.com/office/officeart/2018/2/layout/IconVerticalSolidList"/>
    <dgm:cxn modelId="{00191FC4-D3B5-4B77-BBF0-C7C03F2F115B}" srcId="{DD4741DC-7672-408A-AA5F-11C0D52691A4}" destId="{2A030CBB-0E04-4347-AE0E-71748E4D7EB2}" srcOrd="0" destOrd="0" parTransId="{13D12D3D-E98E-4D7B-B5F7-CAA232F33FBB}" sibTransId="{C43DDCA0-0BD4-416B-9859-24D6A1F9ED7E}"/>
    <dgm:cxn modelId="{66F7D6C9-DD05-44B1-B570-48F5BECBDB28}" srcId="{DE9A2B1C-6E9C-483F-AE37-6BAC85E7F54F}" destId="{51BB7E72-0C4B-46CD-BACC-D1ADA7468776}" srcOrd="1" destOrd="0" parTransId="{D2306901-2A18-433C-BF1B-889CD8303F6A}" sibTransId="{9B531601-3157-4DE8-A541-1482C2492C32}"/>
    <dgm:cxn modelId="{058108DE-8AA1-497B-8C50-18EB15775CE8}" srcId="{DE9A2B1C-6E9C-483F-AE37-6BAC85E7F54F}" destId="{DD4741DC-7672-408A-AA5F-11C0D52691A4}" srcOrd="2" destOrd="0" parTransId="{9D7C4DD2-14FF-4E40-B0E8-0044E9775D58}" sibTransId="{A65ECF30-6FA6-4BAC-A7AA-6AD6EAA35B7C}"/>
    <dgm:cxn modelId="{F169B5FB-0D0B-4CA1-9C44-B999D7A7E2CC}" srcId="{DD4741DC-7672-408A-AA5F-11C0D52691A4}" destId="{615B10B3-928D-4FD3-916F-4F7D6F63AD1B}" srcOrd="2" destOrd="0" parTransId="{2C81E5A8-89BE-42EF-A901-7FC91CC64628}" sibTransId="{DC82C007-0DBC-49BA-9FDA-A62A18037C44}"/>
    <dgm:cxn modelId="{6E7060FF-A850-49EE-8E93-6FBD8EE85039}" type="presOf" srcId="{C6D2C9F7-0360-4625-A085-1E6DE7115D8C}" destId="{E834B021-02D1-4245-B633-BFC90FB0667F}" srcOrd="0" destOrd="1" presId="urn:microsoft.com/office/officeart/2018/2/layout/IconVerticalSolidList"/>
    <dgm:cxn modelId="{0C8E8B46-3B75-45CC-B9AE-A69817473134}" type="presParOf" srcId="{02BE1C26-E361-4BEE-BE2E-8F29FF819814}" destId="{9EF6440F-6162-4FBA-81E0-0BE0B7311812}" srcOrd="0" destOrd="0" presId="urn:microsoft.com/office/officeart/2018/2/layout/IconVerticalSolidList"/>
    <dgm:cxn modelId="{634D99E3-F731-4BC4-B89D-3422717E22CA}" type="presParOf" srcId="{9EF6440F-6162-4FBA-81E0-0BE0B7311812}" destId="{AE239D41-4CFD-44CC-AE8D-D7811F03D2A2}" srcOrd="0" destOrd="0" presId="urn:microsoft.com/office/officeart/2018/2/layout/IconVerticalSolidList"/>
    <dgm:cxn modelId="{487A29BB-3211-4F61-A9B7-A8C687BC4B61}" type="presParOf" srcId="{9EF6440F-6162-4FBA-81E0-0BE0B7311812}" destId="{DD60A9F7-D65A-434F-8199-1943E8D7E543}" srcOrd="1" destOrd="0" presId="urn:microsoft.com/office/officeart/2018/2/layout/IconVerticalSolidList"/>
    <dgm:cxn modelId="{EC632C39-47EE-4CA9-AC79-0B098EDC9E44}" type="presParOf" srcId="{9EF6440F-6162-4FBA-81E0-0BE0B7311812}" destId="{A01E82EB-FA3A-4062-B9DC-53531A0E0818}" srcOrd="2" destOrd="0" presId="urn:microsoft.com/office/officeart/2018/2/layout/IconVerticalSolidList"/>
    <dgm:cxn modelId="{79117BA3-44C2-42C7-92DD-50D3517DDF9D}" type="presParOf" srcId="{9EF6440F-6162-4FBA-81E0-0BE0B7311812}" destId="{2CDD1EAA-01D7-4271-A105-8F7483601215}" srcOrd="3" destOrd="0" presId="urn:microsoft.com/office/officeart/2018/2/layout/IconVerticalSolidList"/>
    <dgm:cxn modelId="{D2AF0243-88A6-4850-ADB0-E8C9A42552B1}" type="presParOf" srcId="{02BE1C26-E361-4BEE-BE2E-8F29FF819814}" destId="{1671CEC6-790C-4402-B70D-AC373A3F0C1B}" srcOrd="1" destOrd="0" presId="urn:microsoft.com/office/officeart/2018/2/layout/IconVerticalSolidList"/>
    <dgm:cxn modelId="{7ACE44AE-025B-4D90-86E1-84C02D4250B6}" type="presParOf" srcId="{02BE1C26-E361-4BEE-BE2E-8F29FF819814}" destId="{7B300A8A-0807-402A-B6A0-95EAA4E71A17}" srcOrd="2" destOrd="0" presId="urn:microsoft.com/office/officeart/2018/2/layout/IconVerticalSolidList"/>
    <dgm:cxn modelId="{38BB370B-1C7D-4BE1-BC73-2BB638A623FB}" type="presParOf" srcId="{7B300A8A-0807-402A-B6A0-95EAA4E71A17}" destId="{C1F3D010-6521-42AD-BEBE-F4B3AEA12D5F}" srcOrd="0" destOrd="0" presId="urn:microsoft.com/office/officeart/2018/2/layout/IconVerticalSolidList"/>
    <dgm:cxn modelId="{72BD54A4-4ACE-49F2-8F0C-5E61061E34A6}" type="presParOf" srcId="{7B300A8A-0807-402A-B6A0-95EAA4E71A17}" destId="{CEDE815E-67BA-4050-BAF5-05B674B8940D}" srcOrd="1" destOrd="0" presId="urn:microsoft.com/office/officeart/2018/2/layout/IconVerticalSolidList"/>
    <dgm:cxn modelId="{0EADD195-060D-4283-A14E-C50BE0B50A2C}" type="presParOf" srcId="{7B300A8A-0807-402A-B6A0-95EAA4E71A17}" destId="{33AEDCAA-919F-47BD-B59B-B1B2E50DE412}" srcOrd="2" destOrd="0" presId="urn:microsoft.com/office/officeart/2018/2/layout/IconVerticalSolidList"/>
    <dgm:cxn modelId="{41BF21A5-59A2-4B41-9BFD-53047C8BA9E0}" type="presParOf" srcId="{7B300A8A-0807-402A-B6A0-95EAA4E71A17}" destId="{48BE6727-5D06-4629-8E32-D16AE838AF07}" srcOrd="3" destOrd="0" presId="urn:microsoft.com/office/officeart/2018/2/layout/IconVerticalSolidList"/>
    <dgm:cxn modelId="{237EA36F-6CDD-4D08-BBB4-452DA8200A4C}" type="presParOf" srcId="{02BE1C26-E361-4BEE-BE2E-8F29FF819814}" destId="{ACA9795F-7056-4803-8131-782A0E3301CE}" srcOrd="3" destOrd="0" presId="urn:microsoft.com/office/officeart/2018/2/layout/IconVerticalSolidList"/>
    <dgm:cxn modelId="{52A138B0-E08D-4E8D-B108-C29C439AD2FC}" type="presParOf" srcId="{02BE1C26-E361-4BEE-BE2E-8F29FF819814}" destId="{54A80186-CC93-4EA3-BF5C-DAF4EC96FCBB}" srcOrd="4" destOrd="0" presId="urn:microsoft.com/office/officeart/2018/2/layout/IconVerticalSolidList"/>
    <dgm:cxn modelId="{F385F61D-6AB5-4196-9671-10393777E321}" type="presParOf" srcId="{54A80186-CC93-4EA3-BF5C-DAF4EC96FCBB}" destId="{8AC56FD7-AC45-4D35-94A2-AFB0A00C0C9E}" srcOrd="0" destOrd="0" presId="urn:microsoft.com/office/officeart/2018/2/layout/IconVerticalSolidList"/>
    <dgm:cxn modelId="{179B0545-D7A6-40A5-98EE-1680E8B36918}" type="presParOf" srcId="{54A80186-CC93-4EA3-BF5C-DAF4EC96FCBB}" destId="{66D24449-D428-4F2F-9166-24C7F5E0E6BF}" srcOrd="1" destOrd="0" presId="urn:microsoft.com/office/officeart/2018/2/layout/IconVerticalSolidList"/>
    <dgm:cxn modelId="{CFF86118-5442-45FF-8B6C-1DA4725E3B5E}" type="presParOf" srcId="{54A80186-CC93-4EA3-BF5C-DAF4EC96FCBB}" destId="{F829C66F-0195-4EDC-8B27-9E0398779A40}" srcOrd="2" destOrd="0" presId="urn:microsoft.com/office/officeart/2018/2/layout/IconVerticalSolidList"/>
    <dgm:cxn modelId="{447022D2-5C02-4806-ADE6-3A2B57F10CFA}" type="presParOf" srcId="{54A80186-CC93-4EA3-BF5C-DAF4EC96FCBB}" destId="{D798BD62-6F23-4307-90A2-EDC14C522392}" srcOrd="3" destOrd="0" presId="urn:microsoft.com/office/officeart/2018/2/layout/IconVerticalSolidList"/>
    <dgm:cxn modelId="{931AF712-F165-4ED4-ABEF-04F82C8C3781}" type="presParOf" srcId="{54A80186-CC93-4EA3-BF5C-DAF4EC96FCBB}" destId="{E834B021-02D1-4245-B633-BFC90FB0667F}" srcOrd="4" destOrd="0" presId="urn:microsoft.com/office/officeart/2018/2/layout/IconVerticalSolidList"/>
    <dgm:cxn modelId="{C7E9FDEB-22EA-4932-B66A-9EC408D73D7B}" type="presParOf" srcId="{02BE1C26-E361-4BEE-BE2E-8F29FF819814}" destId="{8FB6BEE8-A49A-4691-9A99-BAD68034F566}" srcOrd="5" destOrd="0" presId="urn:microsoft.com/office/officeart/2018/2/layout/IconVerticalSolidList"/>
    <dgm:cxn modelId="{9FC1698A-D2AC-4F5B-930C-F4EA4E8FFF1E}" type="presParOf" srcId="{02BE1C26-E361-4BEE-BE2E-8F29FF819814}" destId="{28CC5C58-5DE0-4130-BF57-F4825B03DB84}" srcOrd="6" destOrd="0" presId="urn:microsoft.com/office/officeart/2018/2/layout/IconVerticalSolidList"/>
    <dgm:cxn modelId="{A30767A4-F0C1-4A4D-A1E9-293B8EF66021}" type="presParOf" srcId="{28CC5C58-5DE0-4130-BF57-F4825B03DB84}" destId="{0E867943-43B3-4825-9EBB-54836A4F3F51}" srcOrd="0" destOrd="0" presId="urn:microsoft.com/office/officeart/2018/2/layout/IconVerticalSolidList"/>
    <dgm:cxn modelId="{298C285B-FFCB-40D2-BE01-6F2DFCBE65F5}" type="presParOf" srcId="{28CC5C58-5DE0-4130-BF57-F4825B03DB84}" destId="{59093F22-2C5D-4070-95DC-9C64034D2491}" srcOrd="1" destOrd="0" presId="urn:microsoft.com/office/officeart/2018/2/layout/IconVerticalSolidList"/>
    <dgm:cxn modelId="{D5C2DD1E-4C38-4B2D-B890-EE14D71141B2}" type="presParOf" srcId="{28CC5C58-5DE0-4130-BF57-F4825B03DB84}" destId="{E515CE32-F686-41D6-AFAB-E13026D07655}" srcOrd="2" destOrd="0" presId="urn:microsoft.com/office/officeart/2018/2/layout/IconVerticalSolidList"/>
    <dgm:cxn modelId="{588DBC74-31B9-4070-932A-9D5042F4B910}" type="presParOf" srcId="{28CC5C58-5DE0-4130-BF57-F4825B03DB84}" destId="{300E9A92-3B1F-46D5-A888-DAAB9A34F41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A79F9-42A6-42B7-9585-960AC5304E05}">
      <dsp:nvSpPr>
        <dsp:cNvPr id="0" name=""/>
        <dsp:cNvSpPr/>
      </dsp:nvSpPr>
      <dsp:spPr>
        <a:xfrm>
          <a:off x="1130759" y="0"/>
          <a:ext cx="12815280" cy="664200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448D11D-7413-4B45-974B-143DCA7CAF7A}">
      <dsp:nvSpPr>
        <dsp:cNvPr id="0" name=""/>
        <dsp:cNvSpPr/>
      </dsp:nvSpPr>
      <dsp:spPr>
        <a:xfrm>
          <a:off x="8880" y="1992600"/>
          <a:ext cx="1441056" cy="2656800"/>
        </a:xfrm>
        <a:prstGeom prst="round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Complexité de la transmission agricole (bâti / foncier / habitation – propriétaires multiples)</a:t>
          </a:r>
          <a:endParaRPr lang="en-US" sz="1100" kern="1200"/>
        </a:p>
      </dsp:txBody>
      <dsp:txXfrm>
        <a:off x="79227" y="2062947"/>
        <a:ext cx="1300362" cy="2516106"/>
      </dsp:txXfrm>
    </dsp:sp>
    <dsp:sp modelId="{6B4B5B75-2F7E-4E35-8774-3E8AC4941CB4}">
      <dsp:nvSpPr>
        <dsp:cNvPr id="0" name=""/>
        <dsp:cNvSpPr/>
      </dsp:nvSpPr>
      <dsp:spPr>
        <a:xfrm>
          <a:off x="1521989" y="1992600"/>
          <a:ext cx="1441056" cy="2656800"/>
        </a:xfrm>
        <a:prstGeom prst="roundRect">
          <a:avLst/>
        </a:prstGeom>
        <a:gradFill rotWithShape="0">
          <a:gsLst>
            <a:gs pos="0">
              <a:schemeClr val="accent5">
                <a:shade val="80000"/>
                <a:hueOff val="18073"/>
                <a:satOff val="-8460"/>
                <a:lumOff val="4427"/>
                <a:alphaOff val="0"/>
                <a:satMod val="103000"/>
                <a:lumMod val="102000"/>
                <a:tint val="94000"/>
              </a:schemeClr>
            </a:gs>
            <a:gs pos="50000">
              <a:schemeClr val="accent5">
                <a:shade val="80000"/>
                <a:hueOff val="18073"/>
                <a:satOff val="-8460"/>
                <a:lumOff val="4427"/>
                <a:alphaOff val="0"/>
                <a:satMod val="110000"/>
                <a:lumMod val="100000"/>
                <a:shade val="100000"/>
              </a:schemeClr>
            </a:gs>
            <a:gs pos="100000">
              <a:schemeClr val="accent5">
                <a:shade val="80000"/>
                <a:hueOff val="18073"/>
                <a:satOff val="-8460"/>
                <a:lumOff val="442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Problématique du revenu à la retraite</a:t>
          </a:r>
          <a:endParaRPr lang="en-US" sz="1100" kern="1200"/>
        </a:p>
      </dsp:txBody>
      <dsp:txXfrm>
        <a:off x="1592336" y="2062947"/>
        <a:ext cx="1300362" cy="2516106"/>
      </dsp:txXfrm>
    </dsp:sp>
    <dsp:sp modelId="{D6B59E39-ED01-4767-AD0B-506A47738DAC}">
      <dsp:nvSpPr>
        <dsp:cNvPr id="0" name=""/>
        <dsp:cNvSpPr/>
      </dsp:nvSpPr>
      <dsp:spPr>
        <a:xfrm>
          <a:off x="3035098" y="1992600"/>
          <a:ext cx="1441056" cy="2656800"/>
        </a:xfrm>
        <a:prstGeom prst="roundRect">
          <a:avLst/>
        </a:prstGeom>
        <a:gradFill rotWithShape="0">
          <a:gsLst>
            <a:gs pos="0">
              <a:schemeClr val="accent5">
                <a:shade val="80000"/>
                <a:hueOff val="36147"/>
                <a:satOff val="-16920"/>
                <a:lumOff val="8854"/>
                <a:alphaOff val="0"/>
                <a:satMod val="103000"/>
                <a:lumMod val="102000"/>
                <a:tint val="94000"/>
              </a:schemeClr>
            </a:gs>
            <a:gs pos="50000">
              <a:schemeClr val="accent5">
                <a:shade val="80000"/>
                <a:hueOff val="36147"/>
                <a:satOff val="-16920"/>
                <a:lumOff val="8854"/>
                <a:alphaOff val="0"/>
                <a:satMod val="110000"/>
                <a:lumMod val="100000"/>
                <a:shade val="100000"/>
              </a:schemeClr>
            </a:gs>
            <a:gs pos="100000">
              <a:schemeClr val="accent5">
                <a:shade val="80000"/>
                <a:hueOff val="36147"/>
                <a:satOff val="-16920"/>
                <a:lumOff val="885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Ecarts entre offre et demande</a:t>
          </a:r>
          <a:endParaRPr lang="en-US" sz="1100" kern="1200"/>
        </a:p>
      </dsp:txBody>
      <dsp:txXfrm>
        <a:off x="3105445" y="2062947"/>
        <a:ext cx="1300362" cy="2516106"/>
      </dsp:txXfrm>
    </dsp:sp>
    <dsp:sp modelId="{4F4D6C1E-0AF1-439A-8539-63FD8EB76E30}">
      <dsp:nvSpPr>
        <dsp:cNvPr id="0" name=""/>
        <dsp:cNvSpPr/>
      </dsp:nvSpPr>
      <dsp:spPr>
        <a:xfrm>
          <a:off x="4548207" y="1992600"/>
          <a:ext cx="1441056" cy="2656800"/>
        </a:xfrm>
        <a:prstGeom prst="roundRect">
          <a:avLst/>
        </a:prstGeom>
        <a:gradFill rotWithShape="0">
          <a:gsLst>
            <a:gs pos="0">
              <a:schemeClr val="accent5">
                <a:shade val="80000"/>
                <a:hueOff val="54220"/>
                <a:satOff val="-25380"/>
                <a:lumOff val="13281"/>
                <a:alphaOff val="0"/>
                <a:satMod val="103000"/>
                <a:lumMod val="102000"/>
                <a:tint val="94000"/>
              </a:schemeClr>
            </a:gs>
            <a:gs pos="50000">
              <a:schemeClr val="accent5">
                <a:shade val="80000"/>
                <a:hueOff val="54220"/>
                <a:satOff val="-25380"/>
                <a:lumOff val="13281"/>
                <a:alphaOff val="0"/>
                <a:satMod val="110000"/>
                <a:lumMod val="100000"/>
                <a:shade val="100000"/>
              </a:schemeClr>
            </a:gs>
            <a:gs pos="100000">
              <a:schemeClr val="accent5">
                <a:shade val="80000"/>
                <a:hueOff val="54220"/>
                <a:satOff val="-25380"/>
                <a:lumOff val="132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Évolution des profils</a:t>
          </a:r>
          <a:endParaRPr lang="en-US" sz="1100" kern="1200"/>
        </a:p>
      </dsp:txBody>
      <dsp:txXfrm>
        <a:off x="4618554" y="2062947"/>
        <a:ext cx="1300362" cy="2516106"/>
      </dsp:txXfrm>
    </dsp:sp>
    <dsp:sp modelId="{E106A8A4-089E-47B5-9F47-9A4E0D9673BB}">
      <dsp:nvSpPr>
        <dsp:cNvPr id="0" name=""/>
        <dsp:cNvSpPr/>
      </dsp:nvSpPr>
      <dsp:spPr>
        <a:xfrm>
          <a:off x="6061317" y="1992600"/>
          <a:ext cx="1441056" cy="2656800"/>
        </a:xfrm>
        <a:prstGeom prst="roundRect">
          <a:avLst/>
        </a:prstGeom>
        <a:gradFill rotWithShape="0">
          <a:gsLst>
            <a:gs pos="0">
              <a:schemeClr val="accent5">
                <a:shade val="80000"/>
                <a:hueOff val="72293"/>
                <a:satOff val="-33840"/>
                <a:lumOff val="17708"/>
                <a:alphaOff val="0"/>
                <a:satMod val="103000"/>
                <a:lumMod val="102000"/>
                <a:tint val="94000"/>
              </a:schemeClr>
            </a:gs>
            <a:gs pos="50000">
              <a:schemeClr val="accent5">
                <a:shade val="80000"/>
                <a:hueOff val="72293"/>
                <a:satOff val="-33840"/>
                <a:lumOff val="17708"/>
                <a:alphaOff val="0"/>
                <a:satMod val="110000"/>
                <a:lumMod val="100000"/>
                <a:shade val="100000"/>
              </a:schemeClr>
            </a:gs>
            <a:gs pos="100000">
              <a:schemeClr val="accent5">
                <a:shade val="80000"/>
                <a:hueOff val="72293"/>
                <a:satOff val="-33840"/>
                <a:lumOff val="177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Notion repoussée – pas d’anticipation</a:t>
          </a:r>
          <a:endParaRPr lang="en-US" sz="1100" kern="1200" dirty="0"/>
        </a:p>
      </dsp:txBody>
      <dsp:txXfrm>
        <a:off x="6131664" y="2062947"/>
        <a:ext cx="1300362" cy="2516106"/>
      </dsp:txXfrm>
    </dsp:sp>
    <dsp:sp modelId="{5937B944-4474-4B2B-B82E-B77D3718C67C}">
      <dsp:nvSpPr>
        <dsp:cNvPr id="0" name=""/>
        <dsp:cNvSpPr/>
      </dsp:nvSpPr>
      <dsp:spPr>
        <a:xfrm>
          <a:off x="7574426" y="1992600"/>
          <a:ext cx="1441056" cy="2656800"/>
        </a:xfrm>
        <a:prstGeom prst="roundRect">
          <a:avLst/>
        </a:prstGeom>
        <a:gradFill rotWithShape="0">
          <a:gsLst>
            <a:gs pos="0">
              <a:schemeClr val="accent5">
                <a:shade val="80000"/>
                <a:hueOff val="90367"/>
                <a:satOff val="-42300"/>
                <a:lumOff val="22136"/>
                <a:alphaOff val="0"/>
                <a:satMod val="103000"/>
                <a:lumMod val="102000"/>
                <a:tint val="94000"/>
              </a:schemeClr>
            </a:gs>
            <a:gs pos="50000">
              <a:schemeClr val="accent5">
                <a:shade val="80000"/>
                <a:hueOff val="90367"/>
                <a:satOff val="-42300"/>
                <a:lumOff val="22136"/>
                <a:alphaOff val="0"/>
                <a:satMod val="110000"/>
                <a:lumMod val="100000"/>
                <a:shade val="100000"/>
              </a:schemeClr>
            </a:gs>
            <a:gs pos="100000">
              <a:schemeClr val="accent5">
                <a:shade val="80000"/>
                <a:hueOff val="90367"/>
                <a:satOff val="-42300"/>
                <a:lumOff val="2213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Pénibilité et charge de travail</a:t>
          </a:r>
          <a:endParaRPr lang="en-US" sz="1100" kern="1200" dirty="0"/>
        </a:p>
      </dsp:txBody>
      <dsp:txXfrm>
        <a:off x="7644773" y="2062947"/>
        <a:ext cx="1300362" cy="2516106"/>
      </dsp:txXfrm>
    </dsp:sp>
    <dsp:sp modelId="{8C1D2339-94B1-4B82-825E-635D68460289}">
      <dsp:nvSpPr>
        <dsp:cNvPr id="0" name=""/>
        <dsp:cNvSpPr/>
      </dsp:nvSpPr>
      <dsp:spPr>
        <a:xfrm>
          <a:off x="9087535" y="1992600"/>
          <a:ext cx="1441056" cy="2656800"/>
        </a:xfrm>
        <a:prstGeom prst="roundRect">
          <a:avLst/>
        </a:prstGeom>
        <a:gradFill rotWithShape="0">
          <a:gsLst>
            <a:gs pos="0">
              <a:schemeClr val="accent5">
                <a:shade val="80000"/>
                <a:hueOff val="108440"/>
                <a:satOff val="-50760"/>
                <a:lumOff val="26563"/>
                <a:alphaOff val="0"/>
                <a:satMod val="103000"/>
                <a:lumMod val="102000"/>
                <a:tint val="94000"/>
              </a:schemeClr>
            </a:gs>
            <a:gs pos="50000">
              <a:schemeClr val="accent5">
                <a:shade val="80000"/>
                <a:hueOff val="108440"/>
                <a:satOff val="-50760"/>
                <a:lumOff val="26563"/>
                <a:alphaOff val="0"/>
                <a:satMod val="110000"/>
                <a:lumMod val="100000"/>
                <a:shade val="100000"/>
              </a:schemeClr>
            </a:gs>
            <a:gs pos="100000">
              <a:schemeClr val="accent5">
                <a:shade val="80000"/>
                <a:hueOff val="108440"/>
                <a:satOff val="-50760"/>
                <a:lumOff val="265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Transmission des savoirs et savoirs faire</a:t>
          </a:r>
          <a:endParaRPr lang="en-US" sz="1100" kern="1200"/>
        </a:p>
      </dsp:txBody>
      <dsp:txXfrm>
        <a:off x="9157882" y="2062947"/>
        <a:ext cx="1300362" cy="2516106"/>
      </dsp:txXfrm>
    </dsp:sp>
    <dsp:sp modelId="{7B9EEABF-131D-464F-99C6-EC0E8EEA4ABC}">
      <dsp:nvSpPr>
        <dsp:cNvPr id="0" name=""/>
        <dsp:cNvSpPr/>
      </dsp:nvSpPr>
      <dsp:spPr>
        <a:xfrm>
          <a:off x="10600644" y="1992600"/>
          <a:ext cx="1441056" cy="2656800"/>
        </a:xfrm>
        <a:prstGeom prst="roundRect">
          <a:avLst/>
        </a:prstGeom>
        <a:gradFill rotWithShape="0">
          <a:gsLst>
            <a:gs pos="0">
              <a:schemeClr val="accent5">
                <a:shade val="80000"/>
                <a:hueOff val="126513"/>
                <a:satOff val="-59220"/>
                <a:lumOff val="30990"/>
                <a:alphaOff val="0"/>
                <a:satMod val="103000"/>
                <a:lumMod val="102000"/>
                <a:tint val="94000"/>
              </a:schemeClr>
            </a:gs>
            <a:gs pos="50000">
              <a:schemeClr val="accent5">
                <a:shade val="80000"/>
                <a:hueOff val="126513"/>
                <a:satOff val="-59220"/>
                <a:lumOff val="30990"/>
                <a:alphaOff val="0"/>
                <a:satMod val="110000"/>
                <a:lumMod val="100000"/>
                <a:shade val="100000"/>
              </a:schemeClr>
            </a:gs>
            <a:gs pos="100000">
              <a:schemeClr val="accent5">
                <a:shade val="80000"/>
                <a:hueOff val="126513"/>
                <a:satOff val="-59220"/>
                <a:lumOff val="3099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Règlementations particulières</a:t>
          </a:r>
          <a:endParaRPr lang="en-US" sz="1100" kern="1200"/>
        </a:p>
      </dsp:txBody>
      <dsp:txXfrm>
        <a:off x="10670991" y="2062947"/>
        <a:ext cx="1300362" cy="2516106"/>
      </dsp:txXfrm>
    </dsp:sp>
    <dsp:sp modelId="{8BB3B07F-7BA9-40C3-9F90-02B757AD44A0}">
      <dsp:nvSpPr>
        <dsp:cNvPr id="0" name=""/>
        <dsp:cNvSpPr/>
      </dsp:nvSpPr>
      <dsp:spPr>
        <a:xfrm>
          <a:off x="12113754" y="1992600"/>
          <a:ext cx="1441056" cy="2656800"/>
        </a:xfrm>
        <a:prstGeom prst="roundRect">
          <a:avLst/>
        </a:prstGeom>
        <a:gradFill rotWithShape="0">
          <a:gsLst>
            <a:gs pos="0">
              <a:schemeClr val="accent5">
                <a:shade val="80000"/>
                <a:hueOff val="144587"/>
                <a:satOff val="-67680"/>
                <a:lumOff val="35417"/>
                <a:alphaOff val="0"/>
                <a:satMod val="103000"/>
                <a:lumMod val="102000"/>
                <a:tint val="94000"/>
              </a:schemeClr>
            </a:gs>
            <a:gs pos="50000">
              <a:schemeClr val="accent5">
                <a:shade val="80000"/>
                <a:hueOff val="144587"/>
                <a:satOff val="-67680"/>
                <a:lumOff val="35417"/>
                <a:alphaOff val="0"/>
                <a:satMod val="110000"/>
                <a:lumMod val="100000"/>
                <a:shade val="100000"/>
              </a:schemeClr>
            </a:gs>
            <a:gs pos="100000">
              <a:schemeClr val="accent5">
                <a:shade val="80000"/>
                <a:hueOff val="144587"/>
                <a:satOff val="-67680"/>
                <a:lumOff val="3541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Succession</a:t>
          </a:r>
          <a:endParaRPr lang="en-US" sz="1100" kern="1200"/>
        </a:p>
      </dsp:txBody>
      <dsp:txXfrm>
        <a:off x="12184101" y="2062947"/>
        <a:ext cx="1300362" cy="2516106"/>
      </dsp:txXfrm>
    </dsp:sp>
    <dsp:sp modelId="{F53BD27D-39D1-448B-BD57-B7BC6C1E885C}">
      <dsp:nvSpPr>
        <dsp:cNvPr id="0" name=""/>
        <dsp:cNvSpPr/>
      </dsp:nvSpPr>
      <dsp:spPr>
        <a:xfrm>
          <a:off x="13626863" y="1992600"/>
          <a:ext cx="1441056" cy="2656800"/>
        </a:xfrm>
        <a:prstGeom prst="roundRect">
          <a:avLst/>
        </a:prstGeom>
        <a:gradFill rotWithShape="0">
          <a:gsLst>
            <a:gs pos="0">
              <a:schemeClr val="accent5">
                <a:shade val="80000"/>
                <a:hueOff val="162660"/>
                <a:satOff val="-76140"/>
                <a:lumOff val="39844"/>
                <a:alphaOff val="0"/>
                <a:satMod val="103000"/>
                <a:lumMod val="102000"/>
                <a:tint val="94000"/>
              </a:schemeClr>
            </a:gs>
            <a:gs pos="50000">
              <a:schemeClr val="accent5">
                <a:shade val="80000"/>
                <a:hueOff val="162660"/>
                <a:satOff val="-76140"/>
                <a:lumOff val="39844"/>
                <a:alphaOff val="0"/>
                <a:satMod val="110000"/>
                <a:lumMod val="100000"/>
                <a:shade val="100000"/>
              </a:schemeClr>
            </a:gs>
            <a:gs pos="100000">
              <a:schemeClr val="accent5">
                <a:shade val="80000"/>
                <a:hueOff val="162660"/>
                <a:satOff val="-76140"/>
                <a:lumOff val="3984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Liberté d’entreprendre</a:t>
          </a:r>
          <a:endParaRPr lang="en-US" sz="1100" kern="1200"/>
        </a:p>
      </dsp:txBody>
      <dsp:txXfrm>
        <a:off x="13697210" y="2062947"/>
        <a:ext cx="1300362" cy="25161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39D41-4CFD-44CC-AE8D-D7811F03D2A2}">
      <dsp:nvSpPr>
        <dsp:cNvPr id="0" name=""/>
        <dsp:cNvSpPr/>
      </dsp:nvSpPr>
      <dsp:spPr>
        <a:xfrm>
          <a:off x="0" y="0"/>
          <a:ext cx="9257921" cy="17351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60A9F7-D65A-434F-8199-1943E8D7E543}">
      <dsp:nvSpPr>
        <dsp:cNvPr id="0" name=""/>
        <dsp:cNvSpPr/>
      </dsp:nvSpPr>
      <dsp:spPr>
        <a:xfrm>
          <a:off x="524872" y="393824"/>
          <a:ext cx="954314" cy="9543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DD1EAA-01D7-4271-A105-8F7483601215}">
      <dsp:nvSpPr>
        <dsp:cNvPr id="0" name=""/>
        <dsp:cNvSpPr/>
      </dsp:nvSpPr>
      <dsp:spPr>
        <a:xfrm>
          <a:off x="2004059" y="3423"/>
          <a:ext cx="7253862" cy="1735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633" tIns="183633" rIns="183633" bIns="183633" numCol="1" spcCol="1270" anchor="ctr" anchorCtr="0">
          <a:noAutofit/>
        </a:bodyPr>
        <a:lstStyle/>
        <a:p>
          <a:pPr marL="0" lvl="0" indent="0" algn="l" defTabSz="977900">
            <a:lnSpc>
              <a:spcPct val="100000"/>
            </a:lnSpc>
            <a:spcBef>
              <a:spcPct val="0"/>
            </a:spcBef>
            <a:spcAft>
              <a:spcPct val="35000"/>
            </a:spcAft>
            <a:buNone/>
          </a:pPr>
          <a:r>
            <a:rPr lang="fr-FR" sz="2200" kern="1200"/>
            <a:t>Transformer les constats en actions</a:t>
          </a:r>
          <a:endParaRPr lang="en-US" sz="2200" kern="1200"/>
        </a:p>
      </dsp:txBody>
      <dsp:txXfrm>
        <a:off x="2004059" y="3423"/>
        <a:ext cx="7253862" cy="1735116"/>
      </dsp:txXfrm>
    </dsp:sp>
    <dsp:sp modelId="{C1F3D010-6521-42AD-BEBE-F4B3AEA12D5F}">
      <dsp:nvSpPr>
        <dsp:cNvPr id="0" name=""/>
        <dsp:cNvSpPr/>
      </dsp:nvSpPr>
      <dsp:spPr>
        <a:xfrm>
          <a:off x="0" y="2172319"/>
          <a:ext cx="9257921" cy="17351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DE815E-67BA-4050-BAF5-05B674B8940D}">
      <dsp:nvSpPr>
        <dsp:cNvPr id="0" name=""/>
        <dsp:cNvSpPr/>
      </dsp:nvSpPr>
      <dsp:spPr>
        <a:xfrm>
          <a:off x="524872" y="2562720"/>
          <a:ext cx="954314" cy="9543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BE6727-5D06-4629-8E32-D16AE838AF07}">
      <dsp:nvSpPr>
        <dsp:cNvPr id="0" name=""/>
        <dsp:cNvSpPr/>
      </dsp:nvSpPr>
      <dsp:spPr>
        <a:xfrm>
          <a:off x="2004059" y="2172319"/>
          <a:ext cx="7253862" cy="1735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633" tIns="183633" rIns="183633" bIns="183633" numCol="1" spcCol="1270" anchor="ctr" anchorCtr="0">
          <a:noAutofit/>
        </a:bodyPr>
        <a:lstStyle/>
        <a:p>
          <a:pPr marL="0" lvl="0" indent="0" algn="l" defTabSz="977900">
            <a:lnSpc>
              <a:spcPct val="100000"/>
            </a:lnSpc>
            <a:spcBef>
              <a:spcPct val="0"/>
            </a:spcBef>
            <a:spcAft>
              <a:spcPct val="35000"/>
            </a:spcAft>
            <a:buNone/>
          </a:pPr>
          <a:r>
            <a:rPr lang="fr-FR" sz="2200" kern="1200" dirty="0"/>
            <a:t>Agir collectivement pour renforcer l’attractivité du métier.</a:t>
          </a:r>
          <a:endParaRPr lang="en-US" sz="2200" kern="1200" dirty="0"/>
        </a:p>
      </dsp:txBody>
      <dsp:txXfrm>
        <a:off x="2004059" y="2172319"/>
        <a:ext cx="7253862" cy="1735116"/>
      </dsp:txXfrm>
    </dsp:sp>
    <dsp:sp modelId="{8AC56FD7-AC45-4D35-94A2-AFB0A00C0C9E}">
      <dsp:nvSpPr>
        <dsp:cNvPr id="0" name=""/>
        <dsp:cNvSpPr/>
      </dsp:nvSpPr>
      <dsp:spPr>
        <a:xfrm>
          <a:off x="0" y="4341214"/>
          <a:ext cx="9257921" cy="17351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D24449-D428-4F2F-9166-24C7F5E0E6BF}">
      <dsp:nvSpPr>
        <dsp:cNvPr id="0" name=""/>
        <dsp:cNvSpPr/>
      </dsp:nvSpPr>
      <dsp:spPr>
        <a:xfrm>
          <a:off x="524872" y="4731615"/>
          <a:ext cx="954314" cy="9543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98BD62-6F23-4307-90A2-EDC14C522392}">
      <dsp:nvSpPr>
        <dsp:cNvPr id="0" name=""/>
        <dsp:cNvSpPr/>
      </dsp:nvSpPr>
      <dsp:spPr>
        <a:xfrm>
          <a:off x="2004059" y="4341214"/>
          <a:ext cx="4166064" cy="1735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633" tIns="183633" rIns="183633" bIns="183633" numCol="1" spcCol="1270" anchor="ctr" anchorCtr="0">
          <a:noAutofit/>
        </a:bodyPr>
        <a:lstStyle/>
        <a:p>
          <a:pPr marL="0" lvl="0" indent="0" algn="l" defTabSz="977900">
            <a:lnSpc>
              <a:spcPct val="100000"/>
            </a:lnSpc>
            <a:spcBef>
              <a:spcPct val="0"/>
            </a:spcBef>
            <a:spcAft>
              <a:spcPct val="35000"/>
            </a:spcAft>
            <a:buNone/>
          </a:pPr>
          <a:r>
            <a:rPr lang="fr-FR" sz="2200" kern="1200"/>
            <a:t>3 priorités pour la filière :</a:t>
          </a:r>
          <a:endParaRPr lang="en-US" sz="2200" kern="1200"/>
        </a:p>
      </dsp:txBody>
      <dsp:txXfrm>
        <a:off x="2004059" y="4341214"/>
        <a:ext cx="4166064" cy="1735116"/>
      </dsp:txXfrm>
    </dsp:sp>
    <dsp:sp modelId="{E834B021-02D1-4245-B633-BFC90FB0667F}">
      <dsp:nvSpPr>
        <dsp:cNvPr id="0" name=""/>
        <dsp:cNvSpPr/>
      </dsp:nvSpPr>
      <dsp:spPr>
        <a:xfrm>
          <a:off x="6170124" y="4341214"/>
          <a:ext cx="3087797" cy="1735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633" tIns="183633" rIns="183633" bIns="183633" numCol="1" spcCol="1270" anchor="ctr" anchorCtr="0">
          <a:noAutofit/>
        </a:bodyPr>
        <a:lstStyle/>
        <a:p>
          <a:pPr marL="0" lvl="0" indent="0" algn="l" defTabSz="577850">
            <a:lnSpc>
              <a:spcPct val="100000"/>
            </a:lnSpc>
            <a:spcBef>
              <a:spcPct val="0"/>
            </a:spcBef>
            <a:spcAft>
              <a:spcPct val="35000"/>
            </a:spcAft>
            <a:buNone/>
          </a:pPr>
          <a:r>
            <a:rPr lang="fr-FR" sz="1300" b="1" kern="1200" dirty="0"/>
            <a:t>Le soutien professionnel des éleveurs</a:t>
          </a:r>
          <a:endParaRPr lang="en-US" sz="1300" b="1" kern="1200" dirty="0"/>
        </a:p>
        <a:p>
          <a:pPr marL="0" lvl="0" indent="0" algn="l" defTabSz="577850">
            <a:lnSpc>
              <a:spcPct val="100000"/>
            </a:lnSpc>
            <a:spcBef>
              <a:spcPct val="0"/>
            </a:spcBef>
            <a:spcAft>
              <a:spcPct val="35000"/>
            </a:spcAft>
            <a:buNone/>
          </a:pPr>
          <a:r>
            <a:rPr lang="fr-FR" sz="1300" b="1" kern="1200" dirty="0"/>
            <a:t>Sécuriser les perspectives économiques</a:t>
          </a:r>
          <a:endParaRPr lang="en-US" sz="1300" b="1" kern="1200" dirty="0"/>
        </a:p>
        <a:p>
          <a:pPr marL="0" lvl="0" indent="0" algn="l" defTabSz="577850">
            <a:lnSpc>
              <a:spcPct val="100000"/>
            </a:lnSpc>
            <a:spcBef>
              <a:spcPct val="0"/>
            </a:spcBef>
            <a:spcAft>
              <a:spcPct val="35000"/>
            </a:spcAft>
            <a:buNone/>
          </a:pPr>
          <a:r>
            <a:rPr lang="fr-FR" sz="1300" b="1" kern="1200" dirty="0"/>
            <a:t>Valoriser le métier et renforcer son image</a:t>
          </a:r>
          <a:endParaRPr lang="en-US" sz="1300" b="1" kern="1200" dirty="0"/>
        </a:p>
      </dsp:txBody>
      <dsp:txXfrm>
        <a:off x="6170124" y="4341214"/>
        <a:ext cx="3087797" cy="1735116"/>
      </dsp:txXfrm>
    </dsp:sp>
    <dsp:sp modelId="{0E867943-43B3-4825-9EBB-54836A4F3F51}">
      <dsp:nvSpPr>
        <dsp:cNvPr id="0" name=""/>
        <dsp:cNvSpPr/>
      </dsp:nvSpPr>
      <dsp:spPr>
        <a:xfrm>
          <a:off x="0" y="6510110"/>
          <a:ext cx="9257921" cy="17351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093F22-2C5D-4070-95DC-9C64034D2491}">
      <dsp:nvSpPr>
        <dsp:cNvPr id="0" name=""/>
        <dsp:cNvSpPr/>
      </dsp:nvSpPr>
      <dsp:spPr>
        <a:xfrm>
          <a:off x="524872" y="6900511"/>
          <a:ext cx="954314" cy="9543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0E9A92-3B1F-46D5-A888-DAAB9A34F417}">
      <dsp:nvSpPr>
        <dsp:cNvPr id="0" name=""/>
        <dsp:cNvSpPr/>
      </dsp:nvSpPr>
      <dsp:spPr>
        <a:xfrm>
          <a:off x="2004059" y="6510110"/>
          <a:ext cx="7253862" cy="1735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633" tIns="183633" rIns="183633" bIns="183633" numCol="1" spcCol="1270" anchor="ctr" anchorCtr="0">
          <a:noAutofit/>
        </a:bodyPr>
        <a:lstStyle/>
        <a:p>
          <a:pPr marL="0" lvl="0" indent="0" algn="l" defTabSz="977900">
            <a:lnSpc>
              <a:spcPct val="100000"/>
            </a:lnSpc>
            <a:spcBef>
              <a:spcPct val="0"/>
            </a:spcBef>
            <a:spcAft>
              <a:spcPct val="35000"/>
            </a:spcAft>
            <a:buNone/>
          </a:pPr>
          <a:r>
            <a:rPr lang="fr-FR" sz="2200" kern="1200"/>
            <a:t>Une priorité au cœur de la feuille de route Demain le Porc</a:t>
          </a:r>
          <a:endParaRPr lang="en-US" sz="2200" kern="1200"/>
        </a:p>
      </dsp:txBody>
      <dsp:txXfrm>
        <a:off x="2004059" y="6510110"/>
        <a:ext cx="7253862" cy="173511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954B58-3A65-4A81-9751-2AFED7D9CFBC}" type="datetimeFigureOut">
              <a:rPr lang="fr-FR" smtClean="0"/>
              <a:t>12/06/2026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0C18C-A4FE-4264-A569-AF71CB2AF3AF}" type="slidenum">
              <a:rPr lang="fr-FR" smtClean="0"/>
              <a:t>‹N°›</a:t>
            </a:fld>
            <a:endParaRPr lang="fr-FR"/>
          </a:p>
        </p:txBody>
      </p:sp>
    </p:spTree>
    <p:extLst>
      <p:ext uri="{BB962C8B-B14F-4D97-AF65-F5344CB8AC3E}">
        <p14:creationId xmlns:p14="http://schemas.microsoft.com/office/powerpoint/2010/main" val="1212798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544638"/>
            <a:ext cx="5953125" cy="3349625"/>
          </a:xfrm>
        </p:spPr>
        <p:txBody>
          <a:bodyPr/>
          <a:lstStyle/>
          <a:p>
            <a:endParaRPr lang="fr-FR"/>
          </a:p>
        </p:txBody>
      </p:sp>
      <p:sp>
        <p:nvSpPr>
          <p:cNvPr id="3" name="Espace réservé des notes 2"/>
          <p:cNvSpPr>
            <a:spLocks noGrp="1"/>
          </p:cNvSpPr>
          <p:nvPr>
            <p:ph type="body" idx="1"/>
          </p:nvPr>
        </p:nvSpPr>
        <p:spPr>
          <a:xfrm>
            <a:off x="679768" y="5080563"/>
            <a:ext cx="5438140" cy="4236408"/>
          </a:xfrm>
        </p:spPr>
        <p:txBody>
          <a:bodyPr/>
          <a:lstStyle/>
          <a:p>
            <a:endParaRPr lang="fr-FR" dirty="0">
              <a:latin typeface="Verdana" panose="020B0604030504040204" pitchFamily="34" charset="0"/>
              <a:ea typeface="Verdana" panose="020B0604030504040204" pitchFamily="34" charset="0"/>
            </a:endParaRPr>
          </a:p>
        </p:txBody>
      </p:sp>
      <p:pic>
        <p:nvPicPr>
          <p:cNvPr id="8" name="Image 7">
            <a:extLst>
              <a:ext uri="{FF2B5EF4-FFF2-40B4-BE49-F238E27FC236}">
                <a16:creationId xmlns:a16="http://schemas.microsoft.com/office/drawing/2014/main" id="{9D661F2B-1247-44B4-B2AD-8F8F4AB2F6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64110" y="8713329"/>
            <a:ext cx="860686" cy="995621"/>
          </a:xfrm>
          <a:prstGeom prst="rect">
            <a:avLst/>
          </a:prstGeom>
        </p:spPr>
      </p:pic>
      <p:sp>
        <p:nvSpPr>
          <p:cNvPr id="9" name="Espace réservé du pied de page 8">
            <a:extLst>
              <a:ext uri="{FF2B5EF4-FFF2-40B4-BE49-F238E27FC236}">
                <a16:creationId xmlns:a16="http://schemas.microsoft.com/office/drawing/2014/main" id="{F727BC44-981A-43C3-A507-91FEC4A074D1}"/>
              </a:ext>
            </a:extLst>
          </p:cNvPr>
          <p:cNvSpPr>
            <a:spLocks noGrp="1"/>
          </p:cNvSpPr>
          <p:nvPr>
            <p:ph type="ftr" sz="quarter" idx="4"/>
          </p:nvPr>
        </p:nvSpPr>
        <p:spPr>
          <a:xfrm>
            <a:off x="453179" y="9449846"/>
            <a:ext cx="2945659" cy="3282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0" name="Espace réservé de l'en-tête 9">
            <a:extLst>
              <a:ext uri="{FF2B5EF4-FFF2-40B4-BE49-F238E27FC236}">
                <a16:creationId xmlns:a16="http://schemas.microsoft.com/office/drawing/2014/main" id="{CCEE4483-A508-493C-A2FD-589AED411434}"/>
              </a:ext>
            </a:extLst>
          </p:cNvPr>
          <p:cNvSpPr>
            <a:spLocks noGrp="1"/>
          </p:cNvSpPr>
          <p:nvPr>
            <p:ph type="hdr" sz="quarter"/>
          </p:nvPr>
        </p:nvSpPr>
        <p:spPr>
          <a:xfrm>
            <a:off x="345671" y="360640"/>
            <a:ext cx="4192792" cy="49805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024722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“La filière porcine en AURA reste une filière structurée et importante sur le territoire.</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Aujourd’hui, la question du renouvellement des générations est au cœur des préoccupations.”</a:t>
            </a:r>
          </a:p>
          <a:p>
            <a:pPr marL="0" marR="0" lvl="0" indent="0" algn="l" defTabSz="914400" rtl="0" eaLnBrk="1" fontAlgn="auto" latinLnBrk="0" hangingPunct="1">
              <a:lnSpc>
                <a:spcPct val="100000"/>
              </a:lnSpc>
              <a:spcBef>
                <a:spcPts val="0"/>
              </a:spcBef>
              <a:spcAft>
                <a:spcPts val="0"/>
              </a:spcAft>
              <a:buClrTx/>
              <a:buSzTx/>
              <a:buFontTx/>
              <a:buNone/>
              <a:tabLst/>
              <a:defRPr/>
            </a:pP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Et derrière, un enjeu clair : maintenir le niveau de production en région</a:t>
            </a:r>
          </a:p>
          <a:p>
            <a:endParaRPr lang="fr-FR" dirty="0"/>
          </a:p>
        </p:txBody>
      </p:sp>
      <p:sp>
        <p:nvSpPr>
          <p:cNvPr id="4" name="Espace réservé du pied de page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 l'en-tête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93766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t"/>
            <a:r>
              <a:rPr lang="fr-FR" sz="1200" b="0" i="0" kern="1200" dirty="0">
                <a:solidFill>
                  <a:schemeClr val="tx1"/>
                </a:solidFill>
                <a:effectLst/>
                <a:latin typeface="+mn-lt"/>
                <a:ea typeface="+mn-ea"/>
                <a:cs typeface="+mn-cs"/>
              </a:rPr>
              <a:t>“On compte environ une vingtaine d’installations porcines par an en AURA.</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Cela montre que la filière continue d’attirer des porteurs de projet.”</a:t>
            </a:r>
          </a:p>
          <a:p>
            <a:pPr fontAlgn="t"/>
            <a:r>
              <a:rPr lang="fr-FR" sz="1200" b="0" i="0" kern="1200" dirty="0">
                <a:solidFill>
                  <a:schemeClr val="tx1"/>
                </a:solidFill>
                <a:effectLst/>
                <a:latin typeface="+mn-lt"/>
                <a:ea typeface="+mn-ea"/>
                <a:cs typeface="+mn-cs"/>
              </a:rPr>
              <a:t>“Même si la part reste limitée dans l’ensemble des installations agricoles, il y a une dynamique bien réelle.”</a:t>
            </a:r>
          </a:p>
          <a:p>
            <a:endParaRPr lang="fr-FR" dirty="0"/>
          </a:p>
        </p:txBody>
      </p:sp>
      <p:sp>
        <p:nvSpPr>
          <p:cNvPr id="4" name="Espace réservé du pied de page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 l'en-tête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045118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Si on regarde les installations, on est sur environ une vingtaine d’installations porcines par an en moyenne en AURA.</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Cela représente seulement 2,6 % des installations agricoles.</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Et une grande partie se fait en activité secondaire.”</a:t>
            </a:r>
          </a:p>
          <a:p>
            <a:endParaRPr lang="fr-FR" dirty="0"/>
          </a:p>
          <a:p>
            <a:pPr fontAlgn="t"/>
            <a:r>
              <a:rPr lang="fr-FR" sz="1200" b="0" i="0" kern="1200" dirty="0">
                <a:solidFill>
                  <a:schemeClr val="tx1"/>
                </a:solidFill>
                <a:effectLst/>
                <a:latin typeface="+mn-lt"/>
                <a:ea typeface="+mn-ea"/>
                <a:cs typeface="+mn-cs"/>
              </a:rPr>
              <a:t>Concernant le profil des porteurs de projet, on est sur des agriculteurs plutôt jeunes, autour de 29 ans en moyenne.</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La filière reste majoritairement masculine, avec environ 77 % d’hommes, ce qui est supérieur à la moyenne régionale.”</a:t>
            </a:r>
          </a:p>
          <a:p>
            <a:pPr fontAlgn="t"/>
            <a:r>
              <a:rPr lang="fr-FR" sz="1200" b="0" i="0" kern="1200" dirty="0">
                <a:solidFill>
                  <a:schemeClr val="tx1"/>
                </a:solidFill>
                <a:effectLst/>
                <a:latin typeface="+mn-lt"/>
                <a:ea typeface="+mn-ea"/>
                <a:cs typeface="+mn-cs"/>
              </a:rPr>
              <a:t>“On observe aussi une part importante d’installations hors cadre familial, autour de 57 %.”</a:t>
            </a:r>
          </a:p>
          <a:p>
            <a:endParaRPr lang="fr-FR" dirty="0"/>
          </a:p>
        </p:txBody>
      </p:sp>
      <p:sp>
        <p:nvSpPr>
          <p:cNvPr id="4" name="Espace réservé du pied de page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 l'en-tête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402750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t"/>
            <a:r>
              <a:rPr lang="fr-FR" sz="1200" b="0" i="0" kern="1200" dirty="0">
                <a:solidFill>
                  <a:schemeClr val="tx1"/>
                </a:solidFill>
                <a:effectLst/>
                <a:latin typeface="+mn-lt"/>
                <a:ea typeface="+mn-ea"/>
                <a:cs typeface="+mn-cs"/>
              </a:rPr>
              <a:t>“L’installation en élevage porcin est un parcours structuré, avec de nombreuses étapes.</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Cela peut paraître exigeant, mais c’est aussi un cadre sécurisant pour les porteurs de projet.”</a:t>
            </a:r>
          </a:p>
          <a:p>
            <a:pPr fontAlgn="t"/>
            <a:r>
              <a:rPr lang="fr-FR" sz="1200" b="0" i="0" kern="1200" dirty="0">
                <a:solidFill>
                  <a:schemeClr val="tx1"/>
                </a:solidFill>
                <a:effectLst/>
                <a:latin typeface="+mn-lt"/>
                <a:ea typeface="+mn-ea"/>
                <a:cs typeface="+mn-cs"/>
              </a:rPr>
              <a:t>“Ils sont accompagnés à chaque étape.”</a:t>
            </a:r>
          </a:p>
          <a:p>
            <a:endParaRPr lang="fr-FR" dirty="0"/>
          </a:p>
        </p:txBody>
      </p:sp>
      <p:sp>
        <p:nvSpPr>
          <p:cNvPr id="4" name="Espace réservé du pied de page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 l'en-tête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57285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t"/>
            <a:r>
              <a:rPr lang="fr-FR" sz="1200" b="0" i="0" kern="1200" dirty="0">
                <a:solidFill>
                  <a:schemeClr val="tx1"/>
                </a:solidFill>
                <a:effectLst/>
                <a:latin typeface="+mn-lt"/>
                <a:ea typeface="+mn-ea"/>
                <a:cs typeface="+mn-cs"/>
              </a:rPr>
              <a:t>Côté transmission, on sait que la clé, c’est l’anticipation.”</a:t>
            </a:r>
          </a:p>
          <a:p>
            <a:pPr fontAlgn="t"/>
            <a:r>
              <a:rPr lang="fr-FR" sz="1200" b="0" i="0" kern="1200" dirty="0">
                <a:solidFill>
                  <a:schemeClr val="tx1"/>
                </a:solidFill>
                <a:effectLst/>
                <a:latin typeface="+mn-lt"/>
                <a:ea typeface="+mn-ea"/>
                <a:cs typeface="+mn-cs"/>
              </a:rPr>
              <a:t>“</a:t>
            </a:r>
            <a:r>
              <a:rPr lang="fr-FR" sz="1200" b="0" i="0" kern="1200" dirty="0" err="1">
                <a:solidFill>
                  <a:schemeClr val="tx1"/>
                </a:solidFill>
                <a:effectLst/>
                <a:latin typeface="+mn-lt"/>
                <a:ea typeface="+mn-ea"/>
                <a:cs typeface="+mn-cs"/>
              </a:rPr>
              <a:t>Idealement</a:t>
            </a:r>
            <a:r>
              <a:rPr lang="fr-FR" sz="1200" b="0" i="0" kern="1200" dirty="0">
                <a:solidFill>
                  <a:schemeClr val="tx1"/>
                </a:solidFill>
                <a:effectLst/>
                <a:latin typeface="+mn-lt"/>
                <a:ea typeface="+mn-ea"/>
                <a:cs typeface="+mn-cs"/>
              </a:rPr>
              <a:t>, une transmission se prépare plusieurs années à l’avance, avec un accompagnement adapté.”</a:t>
            </a:r>
          </a:p>
          <a:p>
            <a:endParaRPr lang="fr-FR" dirty="0"/>
          </a:p>
        </p:txBody>
      </p:sp>
      <p:sp>
        <p:nvSpPr>
          <p:cNvPr id="4" name="Espace réservé du pied de page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 l'en-tête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1900283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Normandie : 10 éleveurs soit 5%</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95F298-98B0-41C6-B575-6A617B953A7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792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Note de 1 à 10 / comparatif lait</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95F298-98B0-41C6-B575-6A617B953A7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657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confirmer et contrôler les bases de calculs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95F298-98B0-41C6-B575-6A617B953A7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475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6.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38.png"/><Relationship Id="rId4" Type="http://schemas.openxmlformats.org/officeDocument/2006/relationships/image" Target="../media/image3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Master" Target="../slideMasters/slideMaster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D5EBDE5-4E9E-16B2-FDCF-16E8CCB8E49F}"/>
              </a:ext>
            </a:extLst>
          </p:cNvPr>
          <p:cNvPicPr>
            <a:picLocks noChangeAspect="1"/>
          </p:cNvPicPr>
          <p:nvPr userDrawn="1"/>
        </p:nvPicPr>
        <p:blipFill>
          <a:blip r:embed="rId2">
            <a:alphaModFix amt="60000"/>
          </a:blip>
          <a:stretch>
            <a:fillRect/>
          </a:stretch>
        </p:blipFill>
        <p:spPr>
          <a:xfrm>
            <a:off x="0" y="3058668"/>
            <a:ext cx="6964901" cy="7228332"/>
          </a:xfrm>
          <a:prstGeom prst="rect">
            <a:avLst/>
          </a:prstGeom>
        </p:spPr>
      </p:pic>
      <p:sp>
        <p:nvSpPr>
          <p:cNvPr id="2" name="Titre 1">
            <a:extLst>
              <a:ext uri="{FF2B5EF4-FFF2-40B4-BE49-F238E27FC236}">
                <a16:creationId xmlns:a16="http://schemas.microsoft.com/office/drawing/2014/main" id="{74AFCC25-8F42-4EA4-AB1A-2070DCDA3DEB}"/>
              </a:ext>
            </a:extLst>
          </p:cNvPr>
          <p:cNvSpPr>
            <a:spLocks noGrp="1"/>
          </p:cNvSpPr>
          <p:nvPr>
            <p:ph type="ctrTitle"/>
          </p:nvPr>
        </p:nvSpPr>
        <p:spPr>
          <a:xfrm>
            <a:off x="2286000" y="1683545"/>
            <a:ext cx="13716000" cy="3581400"/>
          </a:xfrm>
        </p:spPr>
        <p:txBody>
          <a:bodyPr anchor="b"/>
          <a:lstStyle>
            <a:lvl1pPr algn="ctr">
              <a:defRPr sz="9000">
                <a:solidFill>
                  <a:srgbClr val="D60093"/>
                </a:solidFill>
              </a:defRPr>
            </a:lvl1pPr>
          </a:lstStyle>
          <a:p>
            <a:r>
              <a:rPr lang="fr-FR" dirty="0"/>
              <a:t>Modifiez le style du titre</a:t>
            </a:r>
          </a:p>
        </p:txBody>
      </p:sp>
      <p:sp>
        <p:nvSpPr>
          <p:cNvPr id="3" name="Sous-titre 2">
            <a:extLst>
              <a:ext uri="{FF2B5EF4-FFF2-40B4-BE49-F238E27FC236}">
                <a16:creationId xmlns:a16="http://schemas.microsoft.com/office/drawing/2014/main" id="{873817A9-0705-47FB-B9F5-64833F2ACBC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dirty="0"/>
              <a:t>Modifiez le style des sous-titres du masque</a:t>
            </a:r>
          </a:p>
        </p:txBody>
      </p:sp>
      <p:sp>
        <p:nvSpPr>
          <p:cNvPr id="4" name="Espace réservé de la date 3">
            <a:extLst>
              <a:ext uri="{FF2B5EF4-FFF2-40B4-BE49-F238E27FC236}">
                <a16:creationId xmlns:a16="http://schemas.microsoft.com/office/drawing/2014/main" id="{15F2B329-01DD-4236-867B-6D7B8CC4D040}"/>
              </a:ext>
            </a:extLst>
          </p:cNvPr>
          <p:cNvSpPr>
            <a:spLocks noGrp="1"/>
          </p:cNvSpPr>
          <p:nvPr>
            <p:ph type="dt" sz="half" idx="10"/>
          </p:nvPr>
        </p:nvSpPr>
        <p:spPr>
          <a:xfrm>
            <a:off x="0" y="9739313"/>
            <a:ext cx="4114800" cy="547688"/>
          </a:xfrm>
        </p:spPr>
        <p:txBody>
          <a:bodyPr/>
          <a:lstStyle/>
          <a:p>
            <a:endParaRPr lang="fr-FR" dirty="0"/>
          </a:p>
        </p:txBody>
      </p:sp>
      <p:sp>
        <p:nvSpPr>
          <p:cNvPr id="6" name="Espace réservé du numéro de diapositive 5">
            <a:extLst>
              <a:ext uri="{FF2B5EF4-FFF2-40B4-BE49-F238E27FC236}">
                <a16:creationId xmlns:a16="http://schemas.microsoft.com/office/drawing/2014/main" id="{6BE2C050-2E89-433A-97EB-C4ED025738D4}"/>
              </a:ext>
            </a:extLst>
          </p:cNvPr>
          <p:cNvSpPr>
            <a:spLocks noGrp="1"/>
          </p:cNvSpPr>
          <p:nvPr>
            <p:ph type="sldNum" sz="quarter" idx="12"/>
          </p:nvPr>
        </p:nvSpPr>
        <p:spPr>
          <a:xfrm>
            <a:off x="14173200" y="9739312"/>
            <a:ext cx="4114800" cy="547688"/>
          </a:xfrm>
        </p:spPr>
        <p:txBody>
          <a:bodyPr/>
          <a:lstStyle/>
          <a:p>
            <a:fld id="{878CE3A8-ECB7-4A9E-BC3D-B023E14C4684}" type="slidenum">
              <a:rPr lang="fr-FR" smtClean="0"/>
              <a:t>‹N°›</a:t>
            </a:fld>
            <a:endParaRPr lang="fr-FR"/>
          </a:p>
        </p:txBody>
      </p:sp>
      <p:pic>
        <p:nvPicPr>
          <p:cNvPr id="11" name="Image 10">
            <a:extLst>
              <a:ext uri="{FF2B5EF4-FFF2-40B4-BE49-F238E27FC236}">
                <a16:creationId xmlns:a16="http://schemas.microsoft.com/office/drawing/2014/main" id="{392A6ED2-8C66-087B-2F84-F808D2443F5B}"/>
              </a:ext>
            </a:extLst>
          </p:cNvPr>
          <p:cNvPicPr>
            <a:picLocks noChangeAspect="1"/>
          </p:cNvPicPr>
          <p:nvPr userDrawn="1"/>
        </p:nvPicPr>
        <p:blipFill>
          <a:blip r:embed="rId3"/>
          <a:stretch>
            <a:fillRect/>
          </a:stretch>
        </p:blipFill>
        <p:spPr>
          <a:xfrm>
            <a:off x="15123793" y="102563"/>
            <a:ext cx="3107867" cy="918993"/>
          </a:xfrm>
          <a:prstGeom prst="rect">
            <a:avLst/>
          </a:prstGeom>
        </p:spPr>
      </p:pic>
      <p:grpSp>
        <p:nvGrpSpPr>
          <p:cNvPr id="5" name="Groupe 4">
            <a:extLst>
              <a:ext uri="{FF2B5EF4-FFF2-40B4-BE49-F238E27FC236}">
                <a16:creationId xmlns:a16="http://schemas.microsoft.com/office/drawing/2014/main" id="{5B8F864C-A049-503B-8494-BBBB2EB66A18}"/>
              </a:ext>
            </a:extLst>
          </p:cNvPr>
          <p:cNvGrpSpPr/>
          <p:nvPr userDrawn="1"/>
        </p:nvGrpSpPr>
        <p:grpSpPr>
          <a:xfrm>
            <a:off x="14028851" y="8039722"/>
            <a:ext cx="4202808" cy="2376695"/>
            <a:chOff x="6526923" y="4316298"/>
            <a:chExt cx="2801872" cy="1584463"/>
          </a:xfrm>
        </p:grpSpPr>
        <p:pic>
          <p:nvPicPr>
            <p:cNvPr id="12" name="Image 11" descr="Une image contenant Police, texte, Graphique, graphisme&#10;&#10;Description générée automatiquement">
              <a:extLst>
                <a:ext uri="{FF2B5EF4-FFF2-40B4-BE49-F238E27FC236}">
                  <a16:creationId xmlns:a16="http://schemas.microsoft.com/office/drawing/2014/main" id="{7E5301DE-4B44-7C16-F25F-F47C633895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6923" y="5421336"/>
              <a:ext cx="649675" cy="365125"/>
            </a:xfrm>
            <a:prstGeom prst="rect">
              <a:avLst/>
            </a:prstGeom>
          </p:spPr>
        </p:pic>
        <p:pic>
          <p:nvPicPr>
            <p:cNvPr id="13" name="Image 12" descr="Une image contenant texte, cochon, dessin humoristique, Graphique&#10;&#10;Le contenu généré par l’IA peut être incorrect.">
              <a:extLst>
                <a:ext uri="{FF2B5EF4-FFF2-40B4-BE49-F238E27FC236}">
                  <a16:creationId xmlns:a16="http://schemas.microsoft.com/office/drawing/2014/main" id="{17808D59-ECE3-A9EE-D1C4-A1359C229E0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73752" y="4316298"/>
              <a:ext cx="2755043" cy="1584463"/>
            </a:xfrm>
            <a:prstGeom prst="rect">
              <a:avLst/>
            </a:prstGeom>
          </p:spPr>
        </p:pic>
      </p:grpSp>
    </p:spTree>
    <p:extLst>
      <p:ext uri="{BB962C8B-B14F-4D97-AF65-F5344CB8AC3E}">
        <p14:creationId xmlns:p14="http://schemas.microsoft.com/office/powerpoint/2010/main" val="1228159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5829EC-605B-4114-99F2-DE706EFFA22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4D54FDC-045C-4E86-BD1E-7534233933B8}"/>
              </a:ext>
            </a:extLst>
          </p:cNvPr>
          <p:cNvSpPr>
            <a:spLocks noGrp="1"/>
          </p:cNvSpPr>
          <p:nvPr>
            <p:ph type="dt" sz="half" idx="10"/>
          </p:nvPr>
        </p:nvSpPr>
        <p:spPr>
          <a:xfrm>
            <a:off x="0" y="9739312"/>
            <a:ext cx="4114800" cy="547688"/>
          </a:xfrm>
        </p:spPr>
        <p:txBody>
          <a:bodyPr/>
          <a:lstStyle/>
          <a:p>
            <a:endParaRPr lang="fr-FR"/>
          </a:p>
        </p:txBody>
      </p:sp>
      <p:sp>
        <p:nvSpPr>
          <p:cNvPr id="5" name="Espace réservé du numéro de diapositive 4">
            <a:extLst>
              <a:ext uri="{FF2B5EF4-FFF2-40B4-BE49-F238E27FC236}">
                <a16:creationId xmlns:a16="http://schemas.microsoft.com/office/drawing/2014/main" id="{C6835BAD-F838-493F-AE78-46EB24661920}"/>
              </a:ext>
            </a:extLst>
          </p:cNvPr>
          <p:cNvSpPr>
            <a:spLocks noGrp="1"/>
          </p:cNvSpPr>
          <p:nvPr>
            <p:ph type="sldNum" sz="quarter" idx="12"/>
          </p:nvPr>
        </p:nvSpPr>
        <p:spPr>
          <a:xfrm>
            <a:off x="14173200" y="9739313"/>
            <a:ext cx="4114800" cy="547688"/>
          </a:xfrm>
        </p:spPr>
        <p:txBody>
          <a:bodyPr/>
          <a:lstStyle/>
          <a:p>
            <a:fld id="{878CE3A8-ECB7-4A9E-BC3D-B023E14C4684}" type="slidenum">
              <a:rPr lang="fr-FR" smtClean="0"/>
              <a:t>‹N°›</a:t>
            </a:fld>
            <a:endParaRPr lang="fr-FR"/>
          </a:p>
        </p:txBody>
      </p:sp>
    </p:spTree>
    <p:extLst>
      <p:ext uri="{BB962C8B-B14F-4D97-AF65-F5344CB8AC3E}">
        <p14:creationId xmlns:p14="http://schemas.microsoft.com/office/powerpoint/2010/main" val="1088697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1">
            <a:alpha val="54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91610-8DA3-4357-B700-8A206ECFA82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A246441-5BA3-4829-8D71-5553F7449DA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0A4BBE5-2F4D-4B6A-9295-BB8103C9AEE8}"/>
              </a:ext>
            </a:extLst>
          </p:cNvPr>
          <p:cNvSpPr>
            <a:spLocks noGrp="1"/>
          </p:cNvSpPr>
          <p:nvPr>
            <p:ph type="dt" sz="half" idx="10"/>
          </p:nvPr>
        </p:nvSpPr>
        <p:spPr>
          <a:xfrm>
            <a:off x="0" y="9739313"/>
            <a:ext cx="4114800" cy="547688"/>
          </a:xfrm>
        </p:spPr>
        <p:txBody>
          <a:bodyPr/>
          <a:lstStyle/>
          <a:p>
            <a:endParaRPr lang="fr-FR"/>
          </a:p>
        </p:txBody>
      </p:sp>
      <p:sp>
        <p:nvSpPr>
          <p:cNvPr id="6" name="Espace réservé du numéro de diapositive 5">
            <a:extLst>
              <a:ext uri="{FF2B5EF4-FFF2-40B4-BE49-F238E27FC236}">
                <a16:creationId xmlns:a16="http://schemas.microsoft.com/office/drawing/2014/main" id="{23DBC1B1-8925-4C08-AE99-BD534EC987C0}"/>
              </a:ext>
            </a:extLst>
          </p:cNvPr>
          <p:cNvSpPr>
            <a:spLocks noGrp="1"/>
          </p:cNvSpPr>
          <p:nvPr>
            <p:ph type="sldNum" sz="quarter" idx="12"/>
          </p:nvPr>
        </p:nvSpPr>
        <p:spPr>
          <a:xfrm>
            <a:off x="14173200" y="9739313"/>
            <a:ext cx="4114800" cy="547688"/>
          </a:xfrm>
        </p:spPr>
        <p:txBody>
          <a:bodyPr/>
          <a:lstStyle/>
          <a:p>
            <a:fld id="{878CE3A8-ECB7-4A9E-BC3D-B023E14C4684}" type="slidenum">
              <a:rPr lang="fr-FR" smtClean="0"/>
              <a:t>‹N°›</a:t>
            </a:fld>
            <a:endParaRPr lang="fr-FR"/>
          </a:p>
        </p:txBody>
      </p:sp>
    </p:spTree>
    <p:extLst>
      <p:ext uri="{BB962C8B-B14F-4D97-AF65-F5344CB8AC3E}">
        <p14:creationId xmlns:p14="http://schemas.microsoft.com/office/powerpoint/2010/main" val="1385871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D5EBDE5-4E9E-16B2-FDCF-16E8CCB8E49F}"/>
              </a:ext>
            </a:extLst>
          </p:cNvPr>
          <p:cNvPicPr>
            <a:picLocks noChangeAspect="1"/>
          </p:cNvPicPr>
          <p:nvPr userDrawn="1"/>
        </p:nvPicPr>
        <p:blipFill>
          <a:blip r:embed="rId2"/>
          <a:stretch>
            <a:fillRect/>
          </a:stretch>
        </p:blipFill>
        <p:spPr>
          <a:xfrm>
            <a:off x="1" y="2646217"/>
            <a:ext cx="7362320" cy="7640783"/>
          </a:xfrm>
          <a:prstGeom prst="rect">
            <a:avLst/>
          </a:prstGeom>
        </p:spPr>
      </p:pic>
      <p:sp>
        <p:nvSpPr>
          <p:cNvPr id="2" name="Titre 1">
            <a:extLst>
              <a:ext uri="{FF2B5EF4-FFF2-40B4-BE49-F238E27FC236}">
                <a16:creationId xmlns:a16="http://schemas.microsoft.com/office/drawing/2014/main" id="{74AFCC25-8F42-4EA4-AB1A-2070DCDA3DEB}"/>
              </a:ext>
            </a:extLst>
          </p:cNvPr>
          <p:cNvSpPr>
            <a:spLocks noGrp="1"/>
          </p:cNvSpPr>
          <p:nvPr>
            <p:ph type="ctrTitle"/>
          </p:nvPr>
        </p:nvSpPr>
        <p:spPr>
          <a:xfrm>
            <a:off x="2286000" y="1683545"/>
            <a:ext cx="13716000" cy="3581400"/>
          </a:xfrm>
        </p:spPr>
        <p:txBody>
          <a:bodyPr anchor="b"/>
          <a:lstStyle>
            <a:lvl1pPr algn="ctr">
              <a:defRPr sz="9000">
                <a:solidFill>
                  <a:srgbClr val="D60093"/>
                </a:solidFill>
              </a:defRPr>
            </a:lvl1pPr>
          </a:lstStyle>
          <a:p>
            <a:r>
              <a:rPr lang="fr-FR" dirty="0"/>
              <a:t>Modifiez le style du titre</a:t>
            </a:r>
          </a:p>
        </p:txBody>
      </p:sp>
      <p:sp>
        <p:nvSpPr>
          <p:cNvPr id="3" name="Sous-titre 2">
            <a:extLst>
              <a:ext uri="{FF2B5EF4-FFF2-40B4-BE49-F238E27FC236}">
                <a16:creationId xmlns:a16="http://schemas.microsoft.com/office/drawing/2014/main" id="{873817A9-0705-47FB-B9F5-64833F2ACBC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dirty="0"/>
              <a:t>Modifiez le style des sous-titres du masque</a:t>
            </a:r>
          </a:p>
        </p:txBody>
      </p:sp>
      <p:sp>
        <p:nvSpPr>
          <p:cNvPr id="4" name="Espace réservé de la date 3">
            <a:extLst>
              <a:ext uri="{FF2B5EF4-FFF2-40B4-BE49-F238E27FC236}">
                <a16:creationId xmlns:a16="http://schemas.microsoft.com/office/drawing/2014/main" id="{15F2B329-01DD-4236-867B-6D7B8CC4D040}"/>
              </a:ext>
            </a:extLst>
          </p:cNvPr>
          <p:cNvSpPr>
            <a:spLocks noGrp="1"/>
          </p:cNvSpPr>
          <p:nvPr>
            <p:ph type="dt" sz="half" idx="10"/>
          </p:nvPr>
        </p:nvSpPr>
        <p:spPr>
          <a:xfrm>
            <a:off x="0" y="9739312"/>
            <a:ext cx="4114800" cy="547688"/>
          </a:xfrm>
        </p:spPr>
        <p:txBody>
          <a:bodyPr/>
          <a:lstStyle/>
          <a:p>
            <a:endParaRPr lang="fr-FR" dirty="0"/>
          </a:p>
        </p:txBody>
      </p:sp>
      <p:sp>
        <p:nvSpPr>
          <p:cNvPr id="6" name="Espace réservé du numéro de diapositive 5">
            <a:extLst>
              <a:ext uri="{FF2B5EF4-FFF2-40B4-BE49-F238E27FC236}">
                <a16:creationId xmlns:a16="http://schemas.microsoft.com/office/drawing/2014/main" id="{6BE2C050-2E89-433A-97EB-C4ED025738D4}"/>
              </a:ext>
            </a:extLst>
          </p:cNvPr>
          <p:cNvSpPr>
            <a:spLocks noGrp="1"/>
          </p:cNvSpPr>
          <p:nvPr>
            <p:ph type="sldNum" sz="quarter" idx="12"/>
          </p:nvPr>
        </p:nvSpPr>
        <p:spPr>
          <a:xfrm>
            <a:off x="14173200" y="9739310"/>
            <a:ext cx="4114800" cy="547688"/>
          </a:xfrm>
        </p:spPr>
        <p:txBody>
          <a:bodyPr/>
          <a:lstStyle/>
          <a:p>
            <a:fld id="{878CE3A8-ECB7-4A9E-BC3D-B023E14C4684}" type="slidenum">
              <a:rPr lang="fr-FR" smtClean="0"/>
              <a:t>‹N°›</a:t>
            </a:fld>
            <a:endParaRPr lang="fr-FR"/>
          </a:p>
        </p:txBody>
      </p:sp>
      <p:pic>
        <p:nvPicPr>
          <p:cNvPr id="11" name="Image 10">
            <a:extLst>
              <a:ext uri="{FF2B5EF4-FFF2-40B4-BE49-F238E27FC236}">
                <a16:creationId xmlns:a16="http://schemas.microsoft.com/office/drawing/2014/main" id="{45C07A7C-4014-2FD1-6077-D393D9650FFD}"/>
              </a:ext>
            </a:extLst>
          </p:cNvPr>
          <p:cNvPicPr>
            <a:picLocks noChangeAspect="1"/>
          </p:cNvPicPr>
          <p:nvPr userDrawn="1"/>
        </p:nvPicPr>
        <p:blipFill>
          <a:blip r:embed="rId3"/>
          <a:stretch>
            <a:fillRect/>
          </a:stretch>
        </p:blipFill>
        <p:spPr>
          <a:xfrm>
            <a:off x="15123793" y="102563"/>
            <a:ext cx="3107867" cy="918993"/>
          </a:xfrm>
          <a:prstGeom prst="rect">
            <a:avLst/>
          </a:prstGeom>
        </p:spPr>
      </p:pic>
      <p:grpSp>
        <p:nvGrpSpPr>
          <p:cNvPr id="5" name="Groupe 4">
            <a:extLst>
              <a:ext uri="{FF2B5EF4-FFF2-40B4-BE49-F238E27FC236}">
                <a16:creationId xmlns:a16="http://schemas.microsoft.com/office/drawing/2014/main" id="{297F4749-5B4C-6EB2-EE4E-7EFC7B542F40}"/>
              </a:ext>
            </a:extLst>
          </p:cNvPr>
          <p:cNvGrpSpPr/>
          <p:nvPr userDrawn="1"/>
        </p:nvGrpSpPr>
        <p:grpSpPr>
          <a:xfrm>
            <a:off x="14053932" y="8039722"/>
            <a:ext cx="4202808" cy="2376695"/>
            <a:chOff x="6526923" y="4316298"/>
            <a:chExt cx="2801872" cy="1584463"/>
          </a:xfrm>
        </p:grpSpPr>
        <p:pic>
          <p:nvPicPr>
            <p:cNvPr id="12" name="Image 11" descr="Une image contenant Police, texte, Graphique, graphisme&#10;&#10;Description générée automatiquement">
              <a:extLst>
                <a:ext uri="{FF2B5EF4-FFF2-40B4-BE49-F238E27FC236}">
                  <a16:creationId xmlns:a16="http://schemas.microsoft.com/office/drawing/2014/main" id="{E7EA6119-AFB3-D120-C042-2B13D4E038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6923" y="5421336"/>
              <a:ext cx="649675" cy="365125"/>
            </a:xfrm>
            <a:prstGeom prst="rect">
              <a:avLst/>
            </a:prstGeom>
          </p:spPr>
        </p:pic>
        <p:pic>
          <p:nvPicPr>
            <p:cNvPr id="13" name="Image 12" descr="Une image contenant texte, cochon, dessin humoristique, Graphique&#10;&#10;Le contenu généré par l’IA peut être incorrect.">
              <a:extLst>
                <a:ext uri="{FF2B5EF4-FFF2-40B4-BE49-F238E27FC236}">
                  <a16:creationId xmlns:a16="http://schemas.microsoft.com/office/drawing/2014/main" id="{9B89CDE8-0945-EA90-CD69-79880A28FD2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73752" y="4316298"/>
              <a:ext cx="2755043" cy="1584463"/>
            </a:xfrm>
            <a:prstGeom prst="rect">
              <a:avLst/>
            </a:prstGeom>
          </p:spPr>
        </p:pic>
      </p:grpSp>
    </p:spTree>
    <p:extLst>
      <p:ext uri="{BB962C8B-B14F-4D97-AF65-F5344CB8AC3E}">
        <p14:creationId xmlns:p14="http://schemas.microsoft.com/office/powerpoint/2010/main" val="3112928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Vert_titre1">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538639" y="4167518"/>
            <a:ext cx="17210726" cy="5691060"/>
          </a:xfrm>
          <a:prstGeom prst="rect">
            <a:avLst/>
          </a:prstGeom>
          <a:solidFill>
            <a:schemeClr val="accent1"/>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dirty="0">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004400" y="4183673"/>
            <a:ext cx="16038000" cy="1522800"/>
          </a:xfrm>
        </p:spPr>
        <p:txBody>
          <a:bodyPr anchor="b">
            <a:normAutofit/>
          </a:bodyPr>
          <a:lstStyle>
            <a:lvl1pPr algn="l">
              <a:defRPr sz="48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002820" y="5728346"/>
            <a:ext cx="14270906" cy="1692900"/>
          </a:xfrm>
        </p:spPr>
        <p:txBody>
          <a:bodyPr>
            <a:normAutofit/>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endParaRPr lang="fr-FR" dirty="0"/>
          </a:p>
        </p:txBody>
      </p:sp>
      <p:pic>
        <p:nvPicPr>
          <p:cNvPr id="8" name="Image 7">
            <a:extLst>
              <a:ext uri="{FF2B5EF4-FFF2-40B4-BE49-F238E27FC236}">
                <a16:creationId xmlns:a16="http://schemas.microsoft.com/office/drawing/2014/main" id="{02458A2C-7046-45A2-B85B-4F199B8243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73725" y="7327235"/>
            <a:ext cx="2011457" cy="2083466"/>
          </a:xfrm>
          <a:prstGeom prst="rect">
            <a:avLst/>
          </a:prstGeom>
        </p:spPr>
      </p:pic>
      <p:sp>
        <p:nvSpPr>
          <p:cNvPr id="6" name="Rectangle 5">
            <a:extLst>
              <a:ext uri="{FF2B5EF4-FFF2-40B4-BE49-F238E27FC236}">
                <a16:creationId xmlns:a16="http://schemas.microsoft.com/office/drawing/2014/main" id="{31D427EE-B9CB-483A-B5CF-2F86322DAEF4}"/>
              </a:ext>
            </a:extLst>
          </p:cNvPr>
          <p:cNvSpPr/>
          <p:nvPr/>
        </p:nvSpPr>
        <p:spPr>
          <a:xfrm>
            <a:off x="538638" y="428423"/>
            <a:ext cx="17210724" cy="37390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fr-FR" sz="2700" i="1" dirty="0"/>
              <a:t>Insérer une photo de votre choix sur ce cadre gris </a:t>
            </a:r>
            <a:r>
              <a:rPr lang="fr-FR" sz="2700" i="1" u="sng" dirty="0"/>
              <a:t>en respectant les dimensions</a:t>
            </a:r>
          </a:p>
        </p:txBody>
      </p:sp>
      <p:pic>
        <p:nvPicPr>
          <p:cNvPr id="11" name="Imag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4026" y="8697331"/>
            <a:ext cx="2664179" cy="793991"/>
          </a:xfrm>
          <a:prstGeom prst="rect">
            <a:avLst/>
          </a:prstGeom>
        </p:spPr>
      </p:pic>
    </p:spTree>
    <p:extLst>
      <p:ext uri="{BB962C8B-B14F-4D97-AF65-F5344CB8AC3E}">
        <p14:creationId xmlns:p14="http://schemas.microsoft.com/office/powerpoint/2010/main" val="2621345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Vert_Titre_et_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p:txBody>
          <a:bodyPr/>
          <a:lstStyle>
            <a:lvl1pPr marL="857250" indent="-857250">
              <a:buFontTx/>
              <a:buBlip>
                <a:blip r:embed="rId2"/>
              </a:buBlip>
              <a:defRPr/>
            </a:lvl1pPr>
          </a:lstStyle>
          <a:p>
            <a:r>
              <a:rPr lang="fr-FR" dirty="0"/>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pic>
        <p:nvPicPr>
          <p:cNvPr id="7" name="Image 6">
            <a:extLst>
              <a:ext uri="{FF2B5EF4-FFF2-40B4-BE49-F238E27FC236}">
                <a16:creationId xmlns:a16="http://schemas.microsoft.com/office/drawing/2014/main" id="{5FE578EF-7854-4EDF-AB81-AF7FDFA916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71251" y="8848881"/>
            <a:ext cx="977952" cy="1004241"/>
          </a:xfrm>
          <a:prstGeom prst="rect">
            <a:avLst/>
          </a:prstGeom>
        </p:spPr>
      </p:pic>
      <p:cxnSp>
        <p:nvCxnSpPr>
          <p:cNvPr id="8" name="Connecteur droit 7">
            <a:extLst>
              <a:ext uri="{FF2B5EF4-FFF2-40B4-BE49-F238E27FC236}">
                <a16:creationId xmlns:a16="http://schemas.microsoft.com/office/drawing/2014/main" id="{046D5FAF-6E15-414C-81A4-5493C47ED149}"/>
              </a:ext>
            </a:extLst>
          </p:cNvPr>
          <p:cNvCxnSpPr>
            <a:cxnSpLocks/>
          </p:cNvCxnSpPr>
          <p:nvPr/>
        </p:nvCxnSpPr>
        <p:spPr>
          <a:xfrm>
            <a:off x="1241696" y="1675413"/>
            <a:ext cx="15428105" cy="3174"/>
          </a:xfrm>
          <a:prstGeom prst="line">
            <a:avLst/>
          </a:prstGeom>
          <a:ln w="28575">
            <a:solidFill>
              <a:schemeClr val="accent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90803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Vert_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p:txBody>
          <a:bodyPr/>
          <a:lstStyle>
            <a:lvl1pPr marL="857250" indent="-857250">
              <a:buFontTx/>
              <a:buBlip>
                <a:blip r:embed="rId2"/>
              </a:buBlip>
              <a:defRPr/>
            </a:lvl1pPr>
          </a:lstStyle>
          <a:p>
            <a:r>
              <a:rPr lang="fr-FR" dirty="0"/>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a:xfrm>
            <a:off x="1593002" y="2214000"/>
            <a:ext cx="7371000" cy="6642000"/>
          </a:xfrm>
        </p:spPr>
        <p:txBody>
          <a:bodyPr>
            <a:normAutofit/>
          </a:bodyPr>
          <a:lstStyle>
            <a:lvl1pPr>
              <a:defRPr sz="3300"/>
            </a:lvl1pPr>
            <a:lvl2pPr>
              <a:defRPr sz="3000"/>
            </a:lvl2pPr>
            <a:lvl3pPr>
              <a:defRPr sz="2700"/>
            </a:lvl3pPr>
            <a:lvl4pPr>
              <a:defRPr sz="2400"/>
            </a:lvl4pPr>
            <a:lvl5pPr>
              <a:defRPr sz="24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pic>
        <p:nvPicPr>
          <p:cNvPr id="7" name="Image 6">
            <a:extLst>
              <a:ext uri="{FF2B5EF4-FFF2-40B4-BE49-F238E27FC236}">
                <a16:creationId xmlns:a16="http://schemas.microsoft.com/office/drawing/2014/main" id="{5FE578EF-7854-4EDF-AB81-AF7FDFA916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71251" y="8848881"/>
            <a:ext cx="977952" cy="1004241"/>
          </a:xfrm>
          <a:prstGeom prst="rect">
            <a:avLst/>
          </a:prstGeom>
        </p:spPr>
      </p:pic>
      <p:sp>
        <p:nvSpPr>
          <p:cNvPr id="5" name="Espace réservé du contenu 4">
            <a:extLst>
              <a:ext uri="{FF2B5EF4-FFF2-40B4-BE49-F238E27FC236}">
                <a16:creationId xmlns:a16="http://schemas.microsoft.com/office/drawing/2014/main" id="{F56B330C-B04C-4CAF-810C-14B032CC5607}"/>
              </a:ext>
            </a:extLst>
          </p:cNvPr>
          <p:cNvSpPr>
            <a:spLocks noGrp="1"/>
          </p:cNvSpPr>
          <p:nvPr>
            <p:ph sz="quarter" idx="13"/>
          </p:nvPr>
        </p:nvSpPr>
        <p:spPr>
          <a:xfrm>
            <a:off x="9297207" y="2206881"/>
            <a:ext cx="7371000" cy="6642000"/>
          </a:xfrm>
        </p:spPr>
        <p:txBody>
          <a:bodyPr/>
          <a:lstStyle>
            <a:lvl1pPr>
              <a:defRPr sz="330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9" name="Connecteur droit 8">
            <a:extLst>
              <a:ext uri="{FF2B5EF4-FFF2-40B4-BE49-F238E27FC236}">
                <a16:creationId xmlns:a16="http://schemas.microsoft.com/office/drawing/2014/main" id="{EA08483F-D378-4D94-94CC-9AEBFD5034F0}"/>
              </a:ext>
            </a:extLst>
          </p:cNvPr>
          <p:cNvCxnSpPr>
            <a:cxnSpLocks/>
          </p:cNvCxnSpPr>
          <p:nvPr/>
        </p:nvCxnSpPr>
        <p:spPr>
          <a:xfrm>
            <a:off x="1241696" y="1675413"/>
            <a:ext cx="15428105" cy="3174"/>
          </a:xfrm>
          <a:prstGeom prst="line">
            <a:avLst/>
          </a:prstGeom>
          <a:ln w="28575">
            <a:solidFill>
              <a:schemeClr val="accent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83085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_Contenu_et_bandeau">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B8C0B89-073F-4965-A41D-C1C64348AB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71769" y="826079"/>
            <a:ext cx="1109109" cy="939600"/>
          </a:xfrm>
          <a:prstGeom prst="rect">
            <a:avLst/>
          </a:prstGeom>
        </p:spPr>
      </p:pic>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a:xfrm>
            <a:off x="5151750" y="1805952"/>
            <a:ext cx="12710955" cy="1296000"/>
          </a:xfrm>
        </p:spPr>
        <p:txBody>
          <a:bodyPr/>
          <a:lstStyle>
            <a:lvl1pPr marL="0" indent="0">
              <a:buFontTx/>
              <a:buNone/>
              <a:defRPr/>
            </a:lvl1pPr>
          </a:lstStyle>
          <a:p>
            <a:r>
              <a:rPr lang="fr-FR" dirty="0"/>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a:xfrm>
            <a:off x="5151750" y="3143393"/>
            <a:ext cx="12282408" cy="6642000"/>
          </a:xfrm>
        </p:spPr>
        <p:txBody>
          <a:bodyPr/>
          <a:lstStyle>
            <a:lvl1pPr marL="0" indent="0">
              <a:buFontTx/>
              <a:buNone/>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pic>
        <p:nvPicPr>
          <p:cNvPr id="7" name="Image 6">
            <a:extLst>
              <a:ext uri="{FF2B5EF4-FFF2-40B4-BE49-F238E27FC236}">
                <a16:creationId xmlns:a16="http://schemas.microsoft.com/office/drawing/2014/main" id="{5FE578EF-7854-4EDF-AB81-AF7FDFA916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71251" y="8848881"/>
            <a:ext cx="977952" cy="1004241"/>
          </a:xfrm>
          <a:prstGeom prst="rect">
            <a:avLst/>
          </a:prstGeom>
        </p:spPr>
      </p:pic>
      <p:sp>
        <p:nvSpPr>
          <p:cNvPr id="10" name="Rectangle 9">
            <a:extLst>
              <a:ext uri="{FF2B5EF4-FFF2-40B4-BE49-F238E27FC236}">
                <a16:creationId xmlns:a16="http://schemas.microsoft.com/office/drawing/2014/main" id="{8BC36510-72AD-4853-ABAE-B8CFBEBA4820}"/>
              </a:ext>
            </a:extLst>
          </p:cNvPr>
          <p:cNvSpPr/>
          <p:nvPr/>
        </p:nvSpPr>
        <p:spPr>
          <a:xfrm>
            <a:off x="444966" y="0"/>
            <a:ext cx="4435410" cy="1028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700" i="1" dirty="0"/>
              <a:t>Insérer une photo de votre choix sur ce cadre gris </a:t>
            </a:r>
            <a:r>
              <a:rPr lang="fr-FR" sz="2700" i="1" u="sng" dirty="0"/>
              <a:t>en respectant les dimensions</a:t>
            </a:r>
          </a:p>
        </p:txBody>
      </p:sp>
    </p:spTree>
    <p:extLst>
      <p:ext uri="{BB962C8B-B14F-4D97-AF65-F5344CB8AC3E}">
        <p14:creationId xmlns:p14="http://schemas.microsoft.com/office/powerpoint/2010/main" val="3682103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Vert_titre_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AA8EB4-3756-4C90-A99E-D9500D19440C}"/>
              </a:ext>
            </a:extLst>
          </p:cNvPr>
          <p:cNvSpPr/>
          <p:nvPr/>
        </p:nvSpPr>
        <p:spPr>
          <a:xfrm>
            <a:off x="538637" y="430698"/>
            <a:ext cx="17210724" cy="62958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2700" i="1" dirty="0"/>
          </a:p>
          <a:p>
            <a:pPr algn="ctr"/>
            <a:endParaRPr lang="fr-FR" sz="2700" i="1" dirty="0"/>
          </a:p>
          <a:p>
            <a:pPr algn="ctr"/>
            <a:r>
              <a:rPr lang="fr-FR" sz="2700" i="1" dirty="0"/>
              <a:t>Insérer une photo de votre choix sur ce cadre gris, sous les zones de textes,</a:t>
            </a:r>
            <a:br>
              <a:rPr lang="fr-FR" sz="2700" i="1" dirty="0"/>
            </a:br>
            <a:r>
              <a:rPr lang="fr-FR" sz="2700" i="1" u="sng" dirty="0"/>
              <a:t>en respectant les dimensions</a:t>
            </a:r>
          </a:p>
        </p:txBody>
      </p:sp>
      <p:sp>
        <p:nvSpPr>
          <p:cNvPr id="7" name="Shape_0">
            <a:extLst>
              <a:ext uri="{FF2B5EF4-FFF2-40B4-BE49-F238E27FC236}">
                <a16:creationId xmlns:a16="http://schemas.microsoft.com/office/drawing/2014/main" id="{0B7979F6-1BC2-4E8B-A0A3-CA8E3502F784}"/>
              </a:ext>
            </a:extLst>
          </p:cNvPr>
          <p:cNvSpPr/>
          <p:nvPr/>
        </p:nvSpPr>
        <p:spPr>
          <a:xfrm>
            <a:off x="538639" y="6726575"/>
            <a:ext cx="17210726" cy="3132002"/>
          </a:xfrm>
          <a:prstGeom prst="rect">
            <a:avLst/>
          </a:prstGeom>
          <a:solidFill>
            <a:schemeClr val="accent1"/>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dirty="0">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004400" y="4185000"/>
            <a:ext cx="16038000" cy="1522800"/>
          </a:xfrm>
        </p:spPr>
        <p:txBody>
          <a:bodyPr anchor="b">
            <a:normAutofit/>
          </a:bodyPr>
          <a:lstStyle>
            <a:lvl1pPr algn="l">
              <a:defRPr sz="48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002820" y="5726213"/>
            <a:ext cx="14270906" cy="783917"/>
          </a:xfrm>
        </p:spPr>
        <p:txBody>
          <a:bodyPr>
            <a:normAutofit/>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endParaRPr lang="fr-FR" dirty="0"/>
          </a:p>
        </p:txBody>
      </p:sp>
      <p:pic>
        <p:nvPicPr>
          <p:cNvPr id="8" name="Image 7">
            <a:extLst>
              <a:ext uri="{FF2B5EF4-FFF2-40B4-BE49-F238E27FC236}">
                <a16:creationId xmlns:a16="http://schemas.microsoft.com/office/drawing/2014/main" id="{02458A2C-7046-45A2-B85B-4F199B8243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73725" y="7327235"/>
            <a:ext cx="2011457" cy="2083466"/>
          </a:xfrm>
          <a:prstGeom prst="rect">
            <a:avLst/>
          </a:prstGeom>
        </p:spPr>
      </p:pic>
      <p:pic>
        <p:nvPicPr>
          <p:cNvPr id="11" name="Imag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4026" y="8697331"/>
            <a:ext cx="2664179" cy="793991"/>
          </a:xfrm>
          <a:prstGeom prst="rect">
            <a:avLst/>
          </a:prstGeom>
        </p:spPr>
      </p:pic>
    </p:spTree>
    <p:extLst>
      <p:ext uri="{BB962C8B-B14F-4D97-AF65-F5344CB8AC3E}">
        <p14:creationId xmlns:p14="http://schemas.microsoft.com/office/powerpoint/2010/main" val="2938237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Vert_titre_3_sans_photo">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538639" y="428423"/>
            <a:ext cx="17210726" cy="9430155"/>
          </a:xfrm>
          <a:prstGeom prst="rect">
            <a:avLst/>
          </a:prstGeom>
          <a:solidFill>
            <a:schemeClr val="accent1"/>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dirty="0">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711362" y="2741850"/>
            <a:ext cx="16038000" cy="1522800"/>
          </a:xfrm>
        </p:spPr>
        <p:txBody>
          <a:bodyPr anchor="b">
            <a:normAutofit/>
          </a:bodyPr>
          <a:lstStyle>
            <a:lvl1pPr algn="l">
              <a:defRPr sz="48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709782" y="4297050"/>
            <a:ext cx="14270906" cy="1692900"/>
          </a:xfrm>
        </p:spPr>
        <p:txBody>
          <a:bodyPr>
            <a:normAutofit/>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endParaRPr lang="fr-FR" dirty="0"/>
          </a:p>
        </p:txBody>
      </p:sp>
      <p:pic>
        <p:nvPicPr>
          <p:cNvPr id="8" name="Image 7">
            <a:extLst>
              <a:ext uri="{FF2B5EF4-FFF2-40B4-BE49-F238E27FC236}">
                <a16:creationId xmlns:a16="http://schemas.microsoft.com/office/drawing/2014/main" id="{02458A2C-7046-45A2-B85B-4F199B8243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73725" y="7327235"/>
            <a:ext cx="2011457" cy="2083466"/>
          </a:xfrm>
          <a:prstGeom prst="rect">
            <a:avLst/>
          </a:prstGeom>
        </p:spPr>
      </p:pic>
      <p:pic>
        <p:nvPicPr>
          <p:cNvPr id="10" name="Imag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4026" y="8697331"/>
            <a:ext cx="2664179" cy="793991"/>
          </a:xfrm>
          <a:prstGeom prst="rect">
            <a:avLst/>
          </a:prstGeom>
        </p:spPr>
      </p:pic>
    </p:spTree>
    <p:extLst>
      <p:ext uri="{BB962C8B-B14F-4D97-AF65-F5344CB8AC3E}">
        <p14:creationId xmlns:p14="http://schemas.microsoft.com/office/powerpoint/2010/main" val="2750412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7_Vert_Diapo_Plan">
    <p:spTree>
      <p:nvGrpSpPr>
        <p:cNvPr id="1" name=""/>
        <p:cNvGrpSpPr/>
        <p:nvPr/>
      </p:nvGrpSpPr>
      <p:grpSpPr>
        <a:xfrm>
          <a:off x="0" y="0"/>
          <a:ext cx="0" cy="0"/>
          <a:chOff x="0" y="0"/>
          <a:chExt cx="0" cy="0"/>
        </a:xfrm>
      </p:grpSpPr>
      <p:sp>
        <p:nvSpPr>
          <p:cNvPr id="9" name="Shape_1">
            <a:extLst>
              <a:ext uri="{FF2B5EF4-FFF2-40B4-BE49-F238E27FC236}">
                <a16:creationId xmlns:a16="http://schemas.microsoft.com/office/drawing/2014/main" id="{31428A33-8D51-4F9E-9C20-4618F0B98261}"/>
              </a:ext>
            </a:extLst>
          </p:cNvPr>
          <p:cNvSpPr>
            <a:spLocks/>
          </p:cNvSpPr>
          <p:nvPr/>
        </p:nvSpPr>
        <p:spPr>
          <a:xfrm>
            <a:off x="538798" y="428643"/>
            <a:ext cx="17210726" cy="9430155"/>
          </a:xfrm>
          <a:prstGeom prst="rect">
            <a:avLst/>
          </a:prstGeom>
          <a:solidFill>
            <a:srgbClr val="80BA27">
              <a:alpha val="14902"/>
            </a:srgbClr>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a:p>
        </p:txBody>
      </p:sp>
      <p:pic>
        <p:nvPicPr>
          <p:cNvPr id="14" name="Image 13">
            <a:extLst>
              <a:ext uri="{FF2B5EF4-FFF2-40B4-BE49-F238E27FC236}">
                <a16:creationId xmlns:a16="http://schemas.microsoft.com/office/drawing/2014/main" id="{59E05A99-E245-4256-8146-F8B249D913FC}"/>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623189" y="919239"/>
            <a:ext cx="10388484" cy="8971041"/>
          </a:xfrm>
          <a:prstGeom prst="rect">
            <a:avLst/>
          </a:prstGeom>
        </p:spPr>
      </p:pic>
      <p:pic>
        <p:nvPicPr>
          <p:cNvPr id="8" name="Image 7">
            <a:extLst>
              <a:ext uri="{FF2B5EF4-FFF2-40B4-BE49-F238E27FC236}">
                <a16:creationId xmlns:a16="http://schemas.microsoft.com/office/drawing/2014/main" id="{DB7C0B7A-AD0B-4457-AEFF-49EF6693F1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541" y="881391"/>
            <a:ext cx="1752917" cy="1485000"/>
          </a:xfrm>
          <a:prstGeom prst="rect">
            <a:avLst/>
          </a:prstGeom>
        </p:spPr>
      </p:pic>
      <p:sp>
        <p:nvSpPr>
          <p:cNvPr id="2" name="Titre 1">
            <a:extLst>
              <a:ext uri="{FF2B5EF4-FFF2-40B4-BE49-F238E27FC236}">
                <a16:creationId xmlns:a16="http://schemas.microsoft.com/office/drawing/2014/main" id="{261D137C-D0B5-459E-8D0C-EEC8E023EE54}"/>
              </a:ext>
            </a:extLst>
          </p:cNvPr>
          <p:cNvSpPr>
            <a:spLocks noGrp="1"/>
          </p:cNvSpPr>
          <p:nvPr>
            <p:ph type="title"/>
          </p:nvPr>
        </p:nvSpPr>
        <p:spPr>
          <a:xfrm>
            <a:off x="2950539" y="428201"/>
            <a:ext cx="14577885" cy="1927800"/>
          </a:xfrm>
        </p:spPr>
        <p:txBody>
          <a:bodyPr anchor="b"/>
          <a:lstStyle>
            <a:lvl1pPr marL="0" indent="0">
              <a:buFontTx/>
              <a:buNone/>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a:xfrm>
            <a:off x="2950539" y="2828042"/>
            <a:ext cx="13719261" cy="6027957"/>
          </a:xfrm>
        </p:spPr>
        <p:txBody>
          <a:bodyPr/>
          <a:lstStyle>
            <a:lvl1pPr marL="0" indent="0">
              <a:buFontTx/>
              <a:buNone/>
              <a:defRPr sz="3600">
                <a:solidFill>
                  <a:schemeClr val="accent1"/>
                </a:solidFill>
              </a:defRPr>
            </a:lvl1pPr>
            <a:lvl2pPr>
              <a:defRPr sz="3000"/>
            </a:lvl2pPr>
            <a:lvl3pPr>
              <a:defRPr sz="2700"/>
            </a:lvl3pPr>
            <a:lvl4pPr>
              <a:defRPr sz="2400"/>
            </a:lvl4pPr>
            <a:lvl5pPr>
              <a:defRPr sz="24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pic>
        <p:nvPicPr>
          <p:cNvPr id="7" name="Image 6">
            <a:extLst>
              <a:ext uri="{FF2B5EF4-FFF2-40B4-BE49-F238E27FC236}">
                <a16:creationId xmlns:a16="http://schemas.microsoft.com/office/drawing/2014/main" id="{5FE578EF-7854-4EDF-AB81-AF7FDFA91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71251" y="8848881"/>
            <a:ext cx="977952" cy="1004241"/>
          </a:xfrm>
          <a:prstGeom prst="rect">
            <a:avLst/>
          </a:prstGeom>
        </p:spPr>
      </p:pic>
    </p:spTree>
    <p:extLst>
      <p:ext uri="{BB962C8B-B14F-4D97-AF65-F5344CB8AC3E}">
        <p14:creationId xmlns:p14="http://schemas.microsoft.com/office/powerpoint/2010/main" val="3159580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8_Vert_Diapo_Intercalaire">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538639" y="4167517"/>
            <a:ext cx="17210726" cy="4514400"/>
          </a:xfrm>
          <a:prstGeom prst="rect">
            <a:avLst/>
          </a:prstGeom>
          <a:solidFill>
            <a:schemeClr val="accent1"/>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dirty="0">
              <a:solidFill>
                <a:schemeClr val="bg1"/>
              </a:solidFill>
            </a:endParaRPr>
          </a:p>
        </p:txBody>
      </p:sp>
      <p:pic>
        <p:nvPicPr>
          <p:cNvPr id="8" name="Image 7">
            <a:extLst>
              <a:ext uri="{FF2B5EF4-FFF2-40B4-BE49-F238E27FC236}">
                <a16:creationId xmlns:a16="http://schemas.microsoft.com/office/drawing/2014/main" id="{EEE6C052-EB4F-4086-9F85-BCBF666F5B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53427" y="3780000"/>
            <a:ext cx="5993886" cy="5184000"/>
          </a:xfrm>
          <a:prstGeom prst="rect">
            <a:avLst/>
          </a:prstGeom>
        </p:spPr>
      </p:pic>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004397" y="4598010"/>
            <a:ext cx="12556019" cy="1522800"/>
          </a:xfrm>
        </p:spPr>
        <p:txBody>
          <a:bodyPr anchor="b">
            <a:normAutofit/>
          </a:bodyPr>
          <a:lstStyle>
            <a:lvl1pPr algn="l">
              <a:defRPr sz="48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002818" y="6142683"/>
            <a:ext cx="12556019" cy="1692900"/>
          </a:xfrm>
        </p:spPr>
        <p:txBody>
          <a:bodyPr>
            <a:normAutofit/>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endParaRPr lang="fr-FR" dirty="0"/>
          </a:p>
        </p:txBody>
      </p:sp>
      <p:sp>
        <p:nvSpPr>
          <p:cNvPr id="6" name="Rectangle 5">
            <a:extLst>
              <a:ext uri="{FF2B5EF4-FFF2-40B4-BE49-F238E27FC236}">
                <a16:creationId xmlns:a16="http://schemas.microsoft.com/office/drawing/2014/main" id="{31D427EE-B9CB-483A-B5CF-2F86322DAEF4}"/>
              </a:ext>
            </a:extLst>
          </p:cNvPr>
          <p:cNvSpPr/>
          <p:nvPr/>
        </p:nvSpPr>
        <p:spPr>
          <a:xfrm>
            <a:off x="538638" y="428423"/>
            <a:ext cx="17210724" cy="37390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700" i="1" dirty="0"/>
              <a:t>Insérer une photo de votre choix sur ce cadre gris </a:t>
            </a:r>
            <a:r>
              <a:rPr lang="fr-FR" sz="2700" i="1" u="sng" dirty="0"/>
              <a:t>en respectant les dimensions</a:t>
            </a:r>
          </a:p>
        </p:txBody>
      </p:sp>
      <p:sp>
        <p:nvSpPr>
          <p:cNvPr id="15" name="Espace réservé du numéro de diapositive 14">
            <a:extLst>
              <a:ext uri="{FF2B5EF4-FFF2-40B4-BE49-F238E27FC236}">
                <a16:creationId xmlns:a16="http://schemas.microsoft.com/office/drawing/2014/main" id="{E43BCC4F-6628-49C7-A989-0EA131691946}"/>
              </a:ext>
            </a:extLst>
          </p:cNvPr>
          <p:cNvSpPr>
            <a:spLocks noGrp="1"/>
          </p:cNvSpPr>
          <p:nvPr>
            <p:ph type="sldNum" sz="quarter" idx="10"/>
          </p:nvPr>
        </p:nvSpPr>
        <p:spPr/>
        <p:txBody>
          <a:bodyPr/>
          <a:lstStyle/>
          <a:p>
            <a:fld id="{6055246E-81F2-4716-A341-6139E5705588}" type="slidenum">
              <a:rPr lang="fr-FR" smtClean="0"/>
              <a:t>‹N°›</a:t>
            </a:fld>
            <a:endParaRPr lang="fr-FR"/>
          </a:p>
        </p:txBody>
      </p:sp>
      <p:pic>
        <p:nvPicPr>
          <p:cNvPr id="16" name="Image 15">
            <a:extLst>
              <a:ext uri="{FF2B5EF4-FFF2-40B4-BE49-F238E27FC236}">
                <a16:creationId xmlns:a16="http://schemas.microsoft.com/office/drawing/2014/main" id="{F0DDD680-2654-45CD-A8B2-79B87D3406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71251" y="8848881"/>
            <a:ext cx="977952" cy="1004241"/>
          </a:xfrm>
          <a:prstGeom prst="rect">
            <a:avLst/>
          </a:prstGeom>
        </p:spPr>
      </p:pic>
    </p:spTree>
    <p:extLst>
      <p:ext uri="{BB962C8B-B14F-4D97-AF65-F5344CB8AC3E}">
        <p14:creationId xmlns:p14="http://schemas.microsoft.com/office/powerpoint/2010/main" val="3313567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9_Bleu_titre_1">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538636" y="6599209"/>
            <a:ext cx="17210726" cy="3275525"/>
          </a:xfrm>
          <a:prstGeom prst="rect">
            <a:avLst/>
          </a:prstGeom>
          <a:solidFill>
            <a:schemeClr val="accent5"/>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dirty="0">
              <a:solidFill>
                <a:schemeClr val="bg1"/>
              </a:solidFill>
            </a:endParaRPr>
          </a:p>
        </p:txBody>
      </p:sp>
      <p:sp>
        <p:nvSpPr>
          <p:cNvPr id="6" name="Rectangle 5">
            <a:extLst>
              <a:ext uri="{FF2B5EF4-FFF2-40B4-BE49-F238E27FC236}">
                <a16:creationId xmlns:a16="http://schemas.microsoft.com/office/drawing/2014/main" id="{31D427EE-B9CB-483A-B5CF-2F86322DAEF4}"/>
              </a:ext>
            </a:extLst>
          </p:cNvPr>
          <p:cNvSpPr/>
          <p:nvPr/>
        </p:nvSpPr>
        <p:spPr>
          <a:xfrm>
            <a:off x="538638" y="428423"/>
            <a:ext cx="17210724" cy="37390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i="1" u="sng" dirty="0"/>
          </a:p>
        </p:txBody>
      </p:sp>
      <p:pic>
        <p:nvPicPr>
          <p:cNvPr id="11" name="Image 10">
            <a:extLst>
              <a:ext uri="{FF2B5EF4-FFF2-40B4-BE49-F238E27FC236}">
                <a16:creationId xmlns:a16="http://schemas.microsoft.com/office/drawing/2014/main" id="{5FE64D8E-C3D0-4BEF-8D42-1180C68E37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4026" y="8221832"/>
            <a:ext cx="2882676" cy="1638396"/>
          </a:xfrm>
          <a:prstGeom prst="rect">
            <a:avLst/>
          </a:prstGeom>
        </p:spPr>
      </p:pic>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002820" y="6724687"/>
            <a:ext cx="14270906" cy="1533149"/>
          </a:xfrm>
        </p:spPr>
        <p:txBody>
          <a:bodyPr>
            <a:normAutofit/>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endParaRPr lang="fr-FR" dirty="0"/>
          </a:p>
        </p:txBody>
      </p:sp>
      <p:sp>
        <p:nvSpPr>
          <p:cNvPr id="2" name="Titre 1">
            <a:extLst>
              <a:ext uri="{FF2B5EF4-FFF2-40B4-BE49-F238E27FC236}">
                <a16:creationId xmlns:a16="http://schemas.microsoft.com/office/drawing/2014/main" id="{CC76CD02-B679-450F-A73D-C511BB3236F4}"/>
              </a:ext>
            </a:extLst>
          </p:cNvPr>
          <p:cNvSpPr>
            <a:spLocks noGrp="1"/>
          </p:cNvSpPr>
          <p:nvPr>
            <p:ph type="ctrTitle"/>
          </p:nvPr>
        </p:nvSpPr>
        <p:spPr>
          <a:xfrm>
            <a:off x="1004400" y="4183673"/>
            <a:ext cx="16038000" cy="1522800"/>
          </a:xfrm>
        </p:spPr>
        <p:txBody>
          <a:bodyPr anchor="b">
            <a:normAutofit/>
          </a:bodyPr>
          <a:lstStyle>
            <a:lvl1pPr algn="l">
              <a:defRPr sz="4800">
                <a:solidFill>
                  <a:schemeClr val="bg1"/>
                </a:solidFill>
              </a:defRPr>
            </a:lvl1pPr>
          </a:lstStyle>
          <a:p>
            <a:endParaRPr lang="fr-FR" dirty="0"/>
          </a:p>
        </p:txBody>
      </p:sp>
      <p:pic>
        <p:nvPicPr>
          <p:cNvPr id="9" name="Image 9">
            <a:extLst>
              <a:ext uri="{FF2B5EF4-FFF2-40B4-BE49-F238E27FC236}">
                <a16:creationId xmlns:a16="http://schemas.microsoft.com/office/drawing/2014/main" id="{4E4FC7A4-6989-607E-87C7-A265193A19C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308883" y="7298430"/>
            <a:ext cx="2218134" cy="224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Une image contenant grange, bétail, personne, habits&#10;&#10;Le contenu généré par l’IA peut être incorrect.">
            <a:extLst>
              <a:ext uri="{FF2B5EF4-FFF2-40B4-BE49-F238E27FC236}">
                <a16:creationId xmlns:a16="http://schemas.microsoft.com/office/drawing/2014/main" id="{172360AD-5657-CEA7-988A-1E082286BFE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38634" y="412268"/>
            <a:ext cx="17210723" cy="6186942"/>
          </a:xfrm>
          <a:prstGeom prst="rect">
            <a:avLst/>
          </a:prstGeom>
        </p:spPr>
      </p:pic>
    </p:spTree>
    <p:extLst>
      <p:ext uri="{BB962C8B-B14F-4D97-AF65-F5344CB8AC3E}">
        <p14:creationId xmlns:p14="http://schemas.microsoft.com/office/powerpoint/2010/main" val="1283781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0_Bleu_Titre_et_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p:txBody>
          <a:bodyPr/>
          <a:lstStyle>
            <a:lvl1pPr marL="857250" indent="-857250">
              <a:buFontTx/>
              <a:buBlip>
                <a:blip r:embed="rId2"/>
              </a:buBlip>
              <a:defRPr/>
            </a:lvl1pPr>
          </a:lstStyle>
          <a:p>
            <a:r>
              <a:rPr lang="fr-FR" dirty="0"/>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dirty="0"/>
          </a:p>
        </p:txBody>
      </p:sp>
      <p:cxnSp>
        <p:nvCxnSpPr>
          <p:cNvPr id="9" name="Connecteur droit 8">
            <a:extLst>
              <a:ext uri="{FF2B5EF4-FFF2-40B4-BE49-F238E27FC236}">
                <a16:creationId xmlns:a16="http://schemas.microsoft.com/office/drawing/2014/main" id="{32BDC2F4-6268-4EFF-A77F-1EAEA6C8986B}"/>
              </a:ext>
            </a:extLst>
          </p:cNvPr>
          <p:cNvCxnSpPr>
            <a:cxnSpLocks/>
          </p:cNvCxnSpPr>
          <p:nvPr/>
        </p:nvCxnSpPr>
        <p:spPr>
          <a:xfrm>
            <a:off x="1241696" y="1675413"/>
            <a:ext cx="15428105" cy="3174"/>
          </a:xfrm>
          <a:prstGeom prst="line">
            <a:avLst/>
          </a:prstGeom>
          <a:ln w="28575">
            <a:solidFill>
              <a:schemeClr val="accent5"/>
            </a:solidFill>
          </a:ln>
        </p:spPr>
        <p:style>
          <a:lnRef idx="1">
            <a:schemeClr val="accent2"/>
          </a:lnRef>
          <a:fillRef idx="0">
            <a:schemeClr val="accent2"/>
          </a:fillRef>
          <a:effectRef idx="0">
            <a:schemeClr val="accent2"/>
          </a:effectRef>
          <a:fontRef idx="minor">
            <a:schemeClr val="tx1"/>
          </a:fontRef>
        </p:style>
      </p:cxnSp>
      <p:pic>
        <p:nvPicPr>
          <p:cNvPr id="4" name="Image 6">
            <a:extLst>
              <a:ext uri="{FF2B5EF4-FFF2-40B4-BE49-F238E27FC236}">
                <a16:creationId xmlns:a16="http://schemas.microsoft.com/office/drawing/2014/main" id="{F077990D-8787-9989-228A-0EB18FEAE09C}"/>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6711664" y="8685368"/>
            <a:ext cx="1362075" cy="138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33631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1_Bleu_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p:txBody>
          <a:bodyPr/>
          <a:lstStyle>
            <a:lvl1pPr marL="857250" indent="-857250">
              <a:buFontTx/>
              <a:buBlip>
                <a:blip r:embed="rId2"/>
              </a:buBlip>
              <a:defRPr/>
            </a:lvl1pPr>
          </a:lstStyle>
          <a:p>
            <a:r>
              <a:rPr lang="fr-FR" dirty="0"/>
              <a:t>MODIFIEZ LE STYLE DU TITRE</a:t>
            </a:r>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sp>
        <p:nvSpPr>
          <p:cNvPr id="9" name="Espace réservé du contenu 2">
            <a:extLst>
              <a:ext uri="{FF2B5EF4-FFF2-40B4-BE49-F238E27FC236}">
                <a16:creationId xmlns:a16="http://schemas.microsoft.com/office/drawing/2014/main" id="{9DAC57DB-0D08-4C98-A7A9-A99D0DF4A6DE}"/>
              </a:ext>
            </a:extLst>
          </p:cNvPr>
          <p:cNvSpPr>
            <a:spLocks noGrp="1"/>
          </p:cNvSpPr>
          <p:nvPr>
            <p:ph idx="1"/>
          </p:nvPr>
        </p:nvSpPr>
        <p:spPr>
          <a:xfrm>
            <a:off x="1593002" y="2214000"/>
            <a:ext cx="7371000" cy="6642000"/>
          </a:xfrm>
        </p:spPr>
        <p:txBody>
          <a:bodyPr/>
          <a:lstStyle>
            <a:lvl1pPr>
              <a:defRPr sz="330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4">
            <a:extLst>
              <a:ext uri="{FF2B5EF4-FFF2-40B4-BE49-F238E27FC236}">
                <a16:creationId xmlns:a16="http://schemas.microsoft.com/office/drawing/2014/main" id="{E9126399-45DE-421D-913F-67D4814E3767}"/>
              </a:ext>
            </a:extLst>
          </p:cNvPr>
          <p:cNvSpPr>
            <a:spLocks noGrp="1"/>
          </p:cNvSpPr>
          <p:nvPr>
            <p:ph sz="quarter" idx="13"/>
          </p:nvPr>
        </p:nvSpPr>
        <p:spPr>
          <a:xfrm>
            <a:off x="9297207" y="2206881"/>
            <a:ext cx="7371000" cy="6642000"/>
          </a:xfrm>
        </p:spPr>
        <p:txBody>
          <a:bodyPr/>
          <a:lstStyle>
            <a:lvl1pPr>
              <a:defRPr sz="330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11" name="Connecteur droit 10">
            <a:extLst>
              <a:ext uri="{FF2B5EF4-FFF2-40B4-BE49-F238E27FC236}">
                <a16:creationId xmlns:a16="http://schemas.microsoft.com/office/drawing/2014/main" id="{2B81287A-2C38-40D4-B1AF-150C83F069A1}"/>
              </a:ext>
            </a:extLst>
          </p:cNvPr>
          <p:cNvCxnSpPr>
            <a:cxnSpLocks/>
          </p:cNvCxnSpPr>
          <p:nvPr/>
        </p:nvCxnSpPr>
        <p:spPr>
          <a:xfrm>
            <a:off x="1241696" y="1675413"/>
            <a:ext cx="15428105" cy="3174"/>
          </a:xfrm>
          <a:prstGeom prst="line">
            <a:avLst/>
          </a:prstGeom>
          <a:ln w="28575">
            <a:solidFill>
              <a:schemeClr val="accent5"/>
            </a:solidFill>
          </a:ln>
        </p:spPr>
        <p:style>
          <a:lnRef idx="1">
            <a:schemeClr val="accent2"/>
          </a:lnRef>
          <a:fillRef idx="0">
            <a:schemeClr val="accent2"/>
          </a:fillRef>
          <a:effectRef idx="0">
            <a:schemeClr val="accent2"/>
          </a:effectRef>
          <a:fontRef idx="minor">
            <a:schemeClr val="tx1"/>
          </a:fontRef>
        </p:style>
      </p:cxnSp>
      <p:pic>
        <p:nvPicPr>
          <p:cNvPr id="8" name="Image 7">
            <a:extLst>
              <a:ext uri="{FF2B5EF4-FFF2-40B4-BE49-F238E27FC236}">
                <a16:creationId xmlns:a16="http://schemas.microsoft.com/office/drawing/2014/main" id="{F42D3611-38B8-49DE-B759-A4655BA586F0}"/>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834654" y="8634350"/>
            <a:ext cx="1082630" cy="1233194"/>
          </a:xfrm>
          <a:prstGeom prst="rect">
            <a:avLst/>
          </a:prstGeom>
          <a:noFill/>
          <a:ln>
            <a:noFill/>
          </a:ln>
        </p:spPr>
      </p:pic>
    </p:spTree>
    <p:extLst>
      <p:ext uri="{BB962C8B-B14F-4D97-AF65-F5344CB8AC3E}">
        <p14:creationId xmlns:p14="http://schemas.microsoft.com/office/powerpoint/2010/main" val="1765065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2_Bleu_Contenu_et_bandea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5EB758A-08C4-4EE5-BC63-32966FB1DB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79025" y="827249"/>
            <a:ext cx="1101854" cy="937262"/>
          </a:xfrm>
          <a:prstGeom prst="rect">
            <a:avLst/>
          </a:prstGeom>
        </p:spPr>
      </p:pic>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a:xfrm>
            <a:off x="5151750" y="1805952"/>
            <a:ext cx="12710955" cy="1296000"/>
          </a:xfrm>
        </p:spPr>
        <p:txBody>
          <a:bodyPr/>
          <a:lstStyle>
            <a:lvl1pPr marL="0" indent="0">
              <a:buFontTx/>
              <a:buNone/>
              <a:defRPr/>
            </a:lvl1pPr>
          </a:lstStyle>
          <a:p>
            <a:r>
              <a:rPr lang="fr-FR" dirty="0"/>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a:xfrm>
            <a:off x="5151750" y="3143393"/>
            <a:ext cx="12282408" cy="6642000"/>
          </a:xfrm>
        </p:spPr>
        <p:txBody>
          <a:bodyPr/>
          <a:lstStyle>
            <a:lvl1pPr marL="0" indent="0">
              <a:buFontTx/>
              <a:buNone/>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sp>
        <p:nvSpPr>
          <p:cNvPr id="11" name="Rectangle 10">
            <a:extLst>
              <a:ext uri="{FF2B5EF4-FFF2-40B4-BE49-F238E27FC236}">
                <a16:creationId xmlns:a16="http://schemas.microsoft.com/office/drawing/2014/main" id="{B228555D-479F-4BDD-98D3-2695B52C23AE}"/>
              </a:ext>
            </a:extLst>
          </p:cNvPr>
          <p:cNvSpPr/>
          <p:nvPr/>
        </p:nvSpPr>
        <p:spPr>
          <a:xfrm>
            <a:off x="444966" y="0"/>
            <a:ext cx="4435410" cy="1028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700" i="1" dirty="0"/>
              <a:t>Insérer une photo de votre choix sur ce cadre gris </a:t>
            </a:r>
            <a:r>
              <a:rPr lang="fr-FR" sz="2700" i="1" u="sng" dirty="0"/>
              <a:t>en respectant les dimensions</a:t>
            </a:r>
          </a:p>
        </p:txBody>
      </p:sp>
      <p:pic>
        <p:nvPicPr>
          <p:cNvPr id="9" name="Image 8">
            <a:extLst>
              <a:ext uri="{FF2B5EF4-FFF2-40B4-BE49-F238E27FC236}">
                <a16:creationId xmlns:a16="http://schemas.microsoft.com/office/drawing/2014/main" id="{9CC3CFE7-7425-4235-9B83-38CA3B22B026}"/>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834654" y="8634350"/>
            <a:ext cx="1082630" cy="1233194"/>
          </a:xfrm>
          <a:prstGeom prst="rect">
            <a:avLst/>
          </a:prstGeom>
          <a:noFill/>
          <a:ln>
            <a:noFill/>
          </a:ln>
        </p:spPr>
      </p:pic>
    </p:spTree>
    <p:extLst>
      <p:ext uri="{BB962C8B-B14F-4D97-AF65-F5344CB8AC3E}">
        <p14:creationId xmlns:p14="http://schemas.microsoft.com/office/powerpoint/2010/main" val="3075021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3_Bleu_titre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AA8EB4-3756-4C90-A99E-D9500D19440C}"/>
              </a:ext>
            </a:extLst>
          </p:cNvPr>
          <p:cNvSpPr/>
          <p:nvPr/>
        </p:nvSpPr>
        <p:spPr>
          <a:xfrm>
            <a:off x="538637" y="430698"/>
            <a:ext cx="17210724" cy="62958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2700" i="1" dirty="0"/>
          </a:p>
          <a:p>
            <a:pPr algn="ctr"/>
            <a:endParaRPr lang="fr-FR" sz="2700" i="1" dirty="0"/>
          </a:p>
          <a:p>
            <a:pPr algn="ctr"/>
            <a:r>
              <a:rPr lang="fr-FR" sz="2700" i="1" dirty="0"/>
              <a:t>Insérer une photo de votre choix sur ce cadre gris, sous les zones de textes,</a:t>
            </a:r>
            <a:br>
              <a:rPr lang="fr-FR" sz="2700" i="1" dirty="0"/>
            </a:br>
            <a:r>
              <a:rPr lang="fr-FR" sz="2700" i="1" u="sng" dirty="0"/>
              <a:t>en respectant les dimensions</a:t>
            </a:r>
          </a:p>
        </p:txBody>
      </p:sp>
      <p:sp>
        <p:nvSpPr>
          <p:cNvPr id="7" name="Shape_0">
            <a:extLst>
              <a:ext uri="{FF2B5EF4-FFF2-40B4-BE49-F238E27FC236}">
                <a16:creationId xmlns:a16="http://schemas.microsoft.com/office/drawing/2014/main" id="{0B7979F6-1BC2-4E8B-A0A3-CA8E3502F784}"/>
              </a:ext>
            </a:extLst>
          </p:cNvPr>
          <p:cNvSpPr/>
          <p:nvPr/>
        </p:nvSpPr>
        <p:spPr>
          <a:xfrm>
            <a:off x="538639" y="6726575"/>
            <a:ext cx="17210726" cy="3132002"/>
          </a:xfrm>
          <a:prstGeom prst="rect">
            <a:avLst/>
          </a:prstGeom>
          <a:solidFill>
            <a:schemeClr val="accent5"/>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dirty="0">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004400" y="4185000"/>
            <a:ext cx="16038000" cy="1522800"/>
          </a:xfrm>
        </p:spPr>
        <p:txBody>
          <a:bodyPr anchor="b">
            <a:normAutofit/>
          </a:bodyPr>
          <a:lstStyle>
            <a:lvl1pPr algn="l">
              <a:defRPr sz="48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002820" y="5726213"/>
            <a:ext cx="14270906" cy="783917"/>
          </a:xfrm>
        </p:spPr>
        <p:txBody>
          <a:bodyPr>
            <a:normAutofit/>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endParaRPr lang="fr-FR" dirty="0"/>
          </a:p>
        </p:txBody>
      </p:sp>
      <p:pic>
        <p:nvPicPr>
          <p:cNvPr id="4" name="Image 9">
            <a:extLst>
              <a:ext uri="{FF2B5EF4-FFF2-40B4-BE49-F238E27FC236}">
                <a16:creationId xmlns:a16="http://schemas.microsoft.com/office/drawing/2014/main" id="{FE7CB672-52D3-F265-29E1-5D4EC6C3644F}"/>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308883" y="7298430"/>
            <a:ext cx="2218134" cy="224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8315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4_Bleu_titre_sans_photo">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538639" y="428423"/>
            <a:ext cx="17210726" cy="9430155"/>
          </a:xfrm>
          <a:prstGeom prst="rect">
            <a:avLst/>
          </a:prstGeom>
          <a:solidFill>
            <a:schemeClr val="accent5"/>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dirty="0">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711362" y="2741850"/>
            <a:ext cx="16038000" cy="1522800"/>
          </a:xfrm>
        </p:spPr>
        <p:txBody>
          <a:bodyPr anchor="b">
            <a:normAutofit/>
          </a:bodyPr>
          <a:lstStyle>
            <a:lvl1pPr algn="l">
              <a:defRPr sz="48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709782" y="4297050"/>
            <a:ext cx="14270906" cy="1692900"/>
          </a:xfrm>
        </p:spPr>
        <p:txBody>
          <a:bodyPr>
            <a:normAutofit/>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endParaRPr lang="fr-FR" dirty="0"/>
          </a:p>
        </p:txBody>
      </p:sp>
      <p:pic>
        <p:nvPicPr>
          <p:cNvPr id="4" name="Image 9">
            <a:extLst>
              <a:ext uri="{FF2B5EF4-FFF2-40B4-BE49-F238E27FC236}">
                <a16:creationId xmlns:a16="http://schemas.microsoft.com/office/drawing/2014/main" id="{A63CEE73-193D-AB5C-A92F-825BED1F99B9}"/>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308883" y="7298430"/>
            <a:ext cx="2218134" cy="224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133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5_Bleu_Diapo_Plan">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D58E3B10-CEC5-496B-B3E2-7821224AD9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541" y="887330"/>
            <a:ext cx="1752900" cy="1485000"/>
          </a:xfrm>
          <a:prstGeom prst="rect">
            <a:avLst/>
          </a:prstGeom>
        </p:spPr>
      </p:pic>
      <p:sp>
        <p:nvSpPr>
          <p:cNvPr id="9" name="Shape_1">
            <a:extLst>
              <a:ext uri="{FF2B5EF4-FFF2-40B4-BE49-F238E27FC236}">
                <a16:creationId xmlns:a16="http://schemas.microsoft.com/office/drawing/2014/main" id="{31428A33-8D51-4F9E-9C20-4618F0B98261}"/>
              </a:ext>
            </a:extLst>
          </p:cNvPr>
          <p:cNvSpPr>
            <a:spLocks/>
          </p:cNvSpPr>
          <p:nvPr/>
        </p:nvSpPr>
        <p:spPr>
          <a:xfrm>
            <a:off x="538798" y="428643"/>
            <a:ext cx="17210726" cy="9430155"/>
          </a:xfrm>
          <a:prstGeom prst="rect">
            <a:avLst/>
          </a:prstGeom>
          <a:solidFill>
            <a:srgbClr val="008E96">
              <a:alpha val="14902"/>
            </a:srgbClr>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a:p>
        </p:txBody>
      </p:sp>
      <p:pic>
        <p:nvPicPr>
          <p:cNvPr id="5" name="Image 4">
            <a:extLst>
              <a:ext uri="{FF2B5EF4-FFF2-40B4-BE49-F238E27FC236}">
                <a16:creationId xmlns:a16="http://schemas.microsoft.com/office/drawing/2014/main" id="{F66484C9-8B5B-4A83-B667-B967CAC9C84F}"/>
              </a:ext>
            </a:extLst>
          </p:cNvPr>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774318" y="899273"/>
            <a:ext cx="10379340" cy="8971041"/>
          </a:xfrm>
          <a:prstGeom prst="rect">
            <a:avLst/>
          </a:prstGeom>
        </p:spPr>
      </p:pic>
      <p:sp>
        <p:nvSpPr>
          <p:cNvPr id="2" name="Titre 1">
            <a:extLst>
              <a:ext uri="{FF2B5EF4-FFF2-40B4-BE49-F238E27FC236}">
                <a16:creationId xmlns:a16="http://schemas.microsoft.com/office/drawing/2014/main" id="{261D137C-D0B5-459E-8D0C-EEC8E023EE54}"/>
              </a:ext>
            </a:extLst>
          </p:cNvPr>
          <p:cNvSpPr>
            <a:spLocks noGrp="1"/>
          </p:cNvSpPr>
          <p:nvPr>
            <p:ph type="title"/>
          </p:nvPr>
        </p:nvSpPr>
        <p:spPr>
          <a:xfrm>
            <a:off x="2950539" y="428201"/>
            <a:ext cx="14577885" cy="1927800"/>
          </a:xfrm>
        </p:spPr>
        <p:txBody>
          <a:bodyPr anchor="b"/>
          <a:lstStyle>
            <a:lvl1pPr marL="0" indent="0">
              <a:buFontTx/>
              <a:buNone/>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a:xfrm>
            <a:off x="2950539" y="2828042"/>
            <a:ext cx="13719261" cy="6027957"/>
          </a:xfrm>
        </p:spPr>
        <p:txBody>
          <a:bodyPr/>
          <a:lstStyle>
            <a:lvl1pPr marL="0" indent="0">
              <a:buFontTx/>
              <a:buNone/>
              <a:defRPr sz="3600">
                <a:solidFill>
                  <a:schemeClr val="accent5"/>
                </a:solidFill>
              </a:defRPr>
            </a:lvl1pPr>
            <a:lvl2pPr>
              <a:defRPr sz="3000"/>
            </a:lvl2pPr>
            <a:lvl3pPr>
              <a:defRPr sz="2700"/>
            </a:lvl3pPr>
            <a:lvl4pPr>
              <a:defRPr sz="2400"/>
            </a:lvl4pPr>
            <a:lvl5pPr>
              <a:defRPr sz="24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spTree>
    <p:extLst>
      <p:ext uri="{BB962C8B-B14F-4D97-AF65-F5344CB8AC3E}">
        <p14:creationId xmlns:p14="http://schemas.microsoft.com/office/powerpoint/2010/main" val="3703254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6_Bleu_Diapo_intercalaire">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538639" y="4167517"/>
            <a:ext cx="17210726" cy="4514400"/>
          </a:xfrm>
          <a:prstGeom prst="rect">
            <a:avLst/>
          </a:prstGeom>
          <a:solidFill>
            <a:schemeClr val="accent5"/>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dirty="0">
              <a:solidFill>
                <a:schemeClr val="bg1"/>
              </a:solidFill>
            </a:endParaRPr>
          </a:p>
        </p:txBody>
      </p:sp>
      <p:pic>
        <p:nvPicPr>
          <p:cNvPr id="9" name="Image 8">
            <a:extLst>
              <a:ext uri="{FF2B5EF4-FFF2-40B4-BE49-F238E27FC236}">
                <a16:creationId xmlns:a16="http://schemas.microsoft.com/office/drawing/2014/main" id="{DAEFC35B-A690-437E-9DBE-1C82A1418D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45280" y="3780000"/>
            <a:ext cx="5993886" cy="5184000"/>
          </a:xfrm>
          <a:prstGeom prst="rect">
            <a:avLst/>
          </a:prstGeom>
        </p:spPr>
      </p:pic>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004397" y="4598010"/>
            <a:ext cx="12556019" cy="1522800"/>
          </a:xfrm>
        </p:spPr>
        <p:txBody>
          <a:bodyPr anchor="b">
            <a:normAutofit/>
          </a:bodyPr>
          <a:lstStyle>
            <a:lvl1pPr algn="l">
              <a:defRPr sz="48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002818" y="6142683"/>
            <a:ext cx="12556019" cy="1692900"/>
          </a:xfrm>
        </p:spPr>
        <p:txBody>
          <a:bodyPr>
            <a:normAutofit/>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endParaRPr lang="fr-FR" dirty="0"/>
          </a:p>
        </p:txBody>
      </p:sp>
      <p:sp>
        <p:nvSpPr>
          <p:cNvPr id="6" name="Rectangle 5">
            <a:extLst>
              <a:ext uri="{FF2B5EF4-FFF2-40B4-BE49-F238E27FC236}">
                <a16:creationId xmlns:a16="http://schemas.microsoft.com/office/drawing/2014/main" id="{31D427EE-B9CB-483A-B5CF-2F86322DAEF4}"/>
              </a:ext>
            </a:extLst>
          </p:cNvPr>
          <p:cNvSpPr/>
          <p:nvPr/>
        </p:nvSpPr>
        <p:spPr>
          <a:xfrm>
            <a:off x="538638" y="428423"/>
            <a:ext cx="17210724" cy="37390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2700" i="1" dirty="0"/>
              <a:t>Insérer une photo de votre choix sur ce cadre gris </a:t>
            </a:r>
            <a:r>
              <a:rPr lang="fr-FR" sz="2700" i="1" u="sng" dirty="0"/>
              <a:t>en respectant les dimensions</a:t>
            </a:r>
          </a:p>
        </p:txBody>
      </p:sp>
      <p:sp>
        <p:nvSpPr>
          <p:cNvPr id="15" name="Espace réservé du numéro de diapositive 14">
            <a:extLst>
              <a:ext uri="{FF2B5EF4-FFF2-40B4-BE49-F238E27FC236}">
                <a16:creationId xmlns:a16="http://schemas.microsoft.com/office/drawing/2014/main" id="{E43BCC4F-6628-49C7-A989-0EA131691946}"/>
              </a:ext>
            </a:extLst>
          </p:cNvPr>
          <p:cNvSpPr>
            <a:spLocks noGrp="1"/>
          </p:cNvSpPr>
          <p:nvPr>
            <p:ph type="sldNum" sz="quarter" idx="10"/>
          </p:nvPr>
        </p:nvSpPr>
        <p:spPr/>
        <p:txBody>
          <a:bodyPr/>
          <a:lstStyle/>
          <a:p>
            <a:fld id="{6055246E-81F2-4716-A341-6139E5705588}" type="slidenum">
              <a:rPr lang="fr-FR" smtClean="0"/>
              <a:t>‹N°›</a:t>
            </a:fld>
            <a:endParaRPr lang="fr-FR"/>
          </a:p>
        </p:txBody>
      </p:sp>
      <p:pic>
        <p:nvPicPr>
          <p:cNvPr id="10" name="Image 9">
            <a:extLst>
              <a:ext uri="{FF2B5EF4-FFF2-40B4-BE49-F238E27FC236}">
                <a16:creationId xmlns:a16="http://schemas.microsoft.com/office/drawing/2014/main" id="{CEC651FF-CC13-46F6-B56F-441FB8A7FE89}"/>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834654" y="8634350"/>
            <a:ext cx="1082630" cy="1233194"/>
          </a:xfrm>
          <a:prstGeom prst="rect">
            <a:avLst/>
          </a:prstGeom>
          <a:noFill/>
          <a:ln>
            <a:noFill/>
          </a:ln>
        </p:spPr>
      </p:pic>
    </p:spTree>
    <p:extLst>
      <p:ext uri="{BB962C8B-B14F-4D97-AF65-F5344CB8AC3E}">
        <p14:creationId xmlns:p14="http://schemas.microsoft.com/office/powerpoint/2010/main" val="944131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7_Rouge_titre1">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538639" y="4167518"/>
            <a:ext cx="17210726" cy="5691060"/>
          </a:xfrm>
          <a:prstGeom prst="rect">
            <a:avLst/>
          </a:prstGeom>
          <a:solidFill>
            <a:schemeClr val="accent6"/>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dirty="0">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004400" y="4183673"/>
            <a:ext cx="16038000" cy="1522800"/>
          </a:xfrm>
        </p:spPr>
        <p:txBody>
          <a:bodyPr anchor="b">
            <a:normAutofit/>
          </a:bodyPr>
          <a:lstStyle>
            <a:lvl1pPr algn="l">
              <a:defRPr sz="48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002820" y="5728346"/>
            <a:ext cx="14270906" cy="1692900"/>
          </a:xfrm>
        </p:spPr>
        <p:txBody>
          <a:bodyPr>
            <a:normAutofit/>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endParaRPr lang="fr-FR" dirty="0"/>
          </a:p>
        </p:txBody>
      </p:sp>
      <p:pic>
        <p:nvPicPr>
          <p:cNvPr id="8" name="Image 7">
            <a:extLst>
              <a:ext uri="{FF2B5EF4-FFF2-40B4-BE49-F238E27FC236}">
                <a16:creationId xmlns:a16="http://schemas.microsoft.com/office/drawing/2014/main" id="{02458A2C-7046-45A2-B85B-4F199B8243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73725" y="7327235"/>
            <a:ext cx="2011457" cy="2083466"/>
          </a:xfrm>
          <a:prstGeom prst="rect">
            <a:avLst/>
          </a:prstGeom>
        </p:spPr>
      </p:pic>
      <p:sp>
        <p:nvSpPr>
          <p:cNvPr id="6" name="Rectangle 5">
            <a:extLst>
              <a:ext uri="{FF2B5EF4-FFF2-40B4-BE49-F238E27FC236}">
                <a16:creationId xmlns:a16="http://schemas.microsoft.com/office/drawing/2014/main" id="{31D427EE-B9CB-483A-B5CF-2F86322DAEF4}"/>
              </a:ext>
            </a:extLst>
          </p:cNvPr>
          <p:cNvSpPr/>
          <p:nvPr/>
        </p:nvSpPr>
        <p:spPr>
          <a:xfrm>
            <a:off x="538638" y="428423"/>
            <a:ext cx="17210724" cy="37390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2700" i="1" dirty="0"/>
              <a:t>Insérer une photo de votre choix sur ce cadre gris </a:t>
            </a:r>
            <a:r>
              <a:rPr lang="fr-FR" sz="2700" i="1" u="sng" dirty="0"/>
              <a:t>en respectant les dimensions</a:t>
            </a:r>
          </a:p>
        </p:txBody>
      </p:sp>
      <p:pic>
        <p:nvPicPr>
          <p:cNvPr id="10" name="Imag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4026" y="8697331"/>
            <a:ext cx="2664179" cy="793991"/>
          </a:xfrm>
          <a:prstGeom prst="rect">
            <a:avLst/>
          </a:prstGeom>
        </p:spPr>
      </p:pic>
    </p:spTree>
    <p:extLst>
      <p:ext uri="{BB962C8B-B14F-4D97-AF65-F5344CB8AC3E}">
        <p14:creationId xmlns:p14="http://schemas.microsoft.com/office/powerpoint/2010/main" val="839062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8_Rouge_Titre_et_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a:xfrm>
            <a:off x="199800" y="547688"/>
            <a:ext cx="16470000" cy="1296000"/>
          </a:xfrm>
        </p:spPr>
        <p:txBody>
          <a:bodyPr/>
          <a:lstStyle>
            <a:lvl1pPr marL="857250" indent="-857250">
              <a:buFontTx/>
              <a:buBlip>
                <a:blip r:embed="rId2"/>
              </a:buBlip>
              <a:defRPr/>
            </a:lvl1pPr>
          </a:lstStyle>
          <a:p>
            <a:r>
              <a:rPr lang="fr-FR" dirty="0"/>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pic>
        <p:nvPicPr>
          <p:cNvPr id="7" name="Image 6">
            <a:extLst>
              <a:ext uri="{FF2B5EF4-FFF2-40B4-BE49-F238E27FC236}">
                <a16:creationId xmlns:a16="http://schemas.microsoft.com/office/drawing/2014/main" id="{5FE578EF-7854-4EDF-AB81-AF7FDFA916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71251" y="8848881"/>
            <a:ext cx="977952" cy="1004241"/>
          </a:xfrm>
          <a:prstGeom prst="rect">
            <a:avLst/>
          </a:prstGeom>
        </p:spPr>
      </p:pic>
      <p:cxnSp>
        <p:nvCxnSpPr>
          <p:cNvPr id="9" name="Connecteur droit 8">
            <a:extLst>
              <a:ext uri="{FF2B5EF4-FFF2-40B4-BE49-F238E27FC236}">
                <a16:creationId xmlns:a16="http://schemas.microsoft.com/office/drawing/2014/main" id="{4BB4BA62-DD23-471E-AE07-0D1ADFF1370C}"/>
              </a:ext>
            </a:extLst>
          </p:cNvPr>
          <p:cNvCxnSpPr>
            <a:cxnSpLocks/>
          </p:cNvCxnSpPr>
          <p:nvPr/>
        </p:nvCxnSpPr>
        <p:spPr>
          <a:xfrm>
            <a:off x="1241696" y="1675413"/>
            <a:ext cx="15428105" cy="3174"/>
          </a:xfrm>
          <a:prstGeom prst="line">
            <a:avLst/>
          </a:prstGeom>
          <a:ln w="28575">
            <a:solidFill>
              <a:schemeClr val="accent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92053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9_Rouge_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a:xfrm>
            <a:off x="199800" y="547688"/>
            <a:ext cx="16470000" cy="1296000"/>
          </a:xfrm>
        </p:spPr>
        <p:txBody>
          <a:bodyPr/>
          <a:lstStyle>
            <a:lvl1pPr marL="857250" indent="-857250">
              <a:buFontTx/>
              <a:buBlip>
                <a:blip r:embed="rId2"/>
              </a:buBlip>
              <a:defRPr/>
            </a:lvl1pPr>
          </a:lstStyle>
          <a:p>
            <a:r>
              <a:rPr lang="fr-FR" dirty="0"/>
              <a:t>MODIFIEZ LE STYLE DU TITRE</a:t>
            </a:r>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pic>
        <p:nvPicPr>
          <p:cNvPr id="7" name="Image 6">
            <a:extLst>
              <a:ext uri="{FF2B5EF4-FFF2-40B4-BE49-F238E27FC236}">
                <a16:creationId xmlns:a16="http://schemas.microsoft.com/office/drawing/2014/main" id="{5FE578EF-7854-4EDF-AB81-AF7FDFA916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71251" y="8848881"/>
            <a:ext cx="977952" cy="1004241"/>
          </a:xfrm>
          <a:prstGeom prst="rect">
            <a:avLst/>
          </a:prstGeom>
        </p:spPr>
      </p:pic>
      <p:sp>
        <p:nvSpPr>
          <p:cNvPr id="9" name="Espace réservé du contenu 2">
            <a:extLst>
              <a:ext uri="{FF2B5EF4-FFF2-40B4-BE49-F238E27FC236}">
                <a16:creationId xmlns:a16="http://schemas.microsoft.com/office/drawing/2014/main" id="{C666A00D-0B04-4B00-B652-540ABD2E48A0}"/>
              </a:ext>
            </a:extLst>
          </p:cNvPr>
          <p:cNvSpPr>
            <a:spLocks noGrp="1"/>
          </p:cNvSpPr>
          <p:nvPr>
            <p:ph idx="1"/>
          </p:nvPr>
        </p:nvSpPr>
        <p:spPr>
          <a:xfrm>
            <a:off x="1593002" y="2214000"/>
            <a:ext cx="7371000" cy="6642000"/>
          </a:xfrm>
        </p:spPr>
        <p:txBody>
          <a:bodyPr/>
          <a:lstStyle>
            <a:lvl1pPr>
              <a:defRPr sz="330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4">
            <a:extLst>
              <a:ext uri="{FF2B5EF4-FFF2-40B4-BE49-F238E27FC236}">
                <a16:creationId xmlns:a16="http://schemas.microsoft.com/office/drawing/2014/main" id="{5F749F66-23DA-4EA3-AE5E-208706C55DA4}"/>
              </a:ext>
            </a:extLst>
          </p:cNvPr>
          <p:cNvSpPr>
            <a:spLocks noGrp="1"/>
          </p:cNvSpPr>
          <p:nvPr>
            <p:ph sz="quarter" idx="13"/>
          </p:nvPr>
        </p:nvSpPr>
        <p:spPr>
          <a:xfrm>
            <a:off x="9297207" y="2206881"/>
            <a:ext cx="7371000" cy="6642000"/>
          </a:xfrm>
        </p:spPr>
        <p:txBody>
          <a:bodyPr/>
          <a:lstStyle>
            <a:lvl1pPr>
              <a:defRPr sz="330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11" name="Connecteur droit 10">
            <a:extLst>
              <a:ext uri="{FF2B5EF4-FFF2-40B4-BE49-F238E27FC236}">
                <a16:creationId xmlns:a16="http://schemas.microsoft.com/office/drawing/2014/main" id="{A70B0AAF-1860-49D0-8337-89979F5FE2C8}"/>
              </a:ext>
            </a:extLst>
          </p:cNvPr>
          <p:cNvCxnSpPr>
            <a:cxnSpLocks/>
          </p:cNvCxnSpPr>
          <p:nvPr/>
        </p:nvCxnSpPr>
        <p:spPr>
          <a:xfrm>
            <a:off x="1241696" y="1675413"/>
            <a:ext cx="15428105" cy="3174"/>
          </a:xfrm>
          <a:prstGeom prst="line">
            <a:avLst/>
          </a:prstGeom>
          <a:ln w="28575">
            <a:solidFill>
              <a:schemeClr val="accent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75750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0_Rouge_Contenu_et_bandeau">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1C3C4727-13F9-45C5-ADC5-FBD0D6D1D5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71771" y="824910"/>
            <a:ext cx="1109108" cy="939600"/>
          </a:xfrm>
          <a:prstGeom prst="rect">
            <a:avLst/>
          </a:prstGeom>
        </p:spPr>
      </p:pic>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a:xfrm>
            <a:off x="5151750" y="1805952"/>
            <a:ext cx="12710955" cy="1296000"/>
          </a:xfrm>
        </p:spPr>
        <p:txBody>
          <a:bodyPr/>
          <a:lstStyle>
            <a:lvl1pPr marL="0" indent="0">
              <a:buFontTx/>
              <a:buNone/>
              <a:defRPr/>
            </a:lvl1pPr>
          </a:lstStyle>
          <a:p>
            <a:r>
              <a:rPr lang="fr-FR" dirty="0"/>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a:xfrm>
            <a:off x="5151750" y="3143393"/>
            <a:ext cx="12282408" cy="6642000"/>
          </a:xfrm>
        </p:spPr>
        <p:txBody>
          <a:bodyPr/>
          <a:lstStyle>
            <a:lvl1pPr marL="0" indent="0">
              <a:buFontTx/>
              <a:buNone/>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pic>
        <p:nvPicPr>
          <p:cNvPr id="7" name="Image 6">
            <a:extLst>
              <a:ext uri="{FF2B5EF4-FFF2-40B4-BE49-F238E27FC236}">
                <a16:creationId xmlns:a16="http://schemas.microsoft.com/office/drawing/2014/main" id="{5FE578EF-7854-4EDF-AB81-AF7FDFA916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71251" y="8848881"/>
            <a:ext cx="977952" cy="1004241"/>
          </a:xfrm>
          <a:prstGeom prst="rect">
            <a:avLst/>
          </a:prstGeom>
        </p:spPr>
      </p:pic>
      <p:sp>
        <p:nvSpPr>
          <p:cNvPr id="10" name="Rectangle 9">
            <a:extLst>
              <a:ext uri="{FF2B5EF4-FFF2-40B4-BE49-F238E27FC236}">
                <a16:creationId xmlns:a16="http://schemas.microsoft.com/office/drawing/2014/main" id="{3510D397-E3B0-403A-8791-15FFE5936878}"/>
              </a:ext>
            </a:extLst>
          </p:cNvPr>
          <p:cNvSpPr/>
          <p:nvPr/>
        </p:nvSpPr>
        <p:spPr>
          <a:xfrm>
            <a:off x="444966" y="0"/>
            <a:ext cx="4435410" cy="1028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700" i="1" dirty="0"/>
              <a:t>Insérer une photo sur ce cadre gris, sous les zones de textes, en </a:t>
            </a:r>
            <a:r>
              <a:rPr lang="fr-FR" sz="2700" i="1" u="sng" dirty="0"/>
              <a:t>respectant les dimensions</a:t>
            </a:r>
          </a:p>
        </p:txBody>
      </p:sp>
    </p:spTree>
    <p:extLst>
      <p:ext uri="{BB962C8B-B14F-4D97-AF65-F5344CB8AC3E}">
        <p14:creationId xmlns:p14="http://schemas.microsoft.com/office/powerpoint/2010/main" val="39105015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1_Rouge_titre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AA8EB4-3756-4C90-A99E-D9500D19440C}"/>
              </a:ext>
            </a:extLst>
          </p:cNvPr>
          <p:cNvSpPr/>
          <p:nvPr/>
        </p:nvSpPr>
        <p:spPr>
          <a:xfrm>
            <a:off x="538637" y="430698"/>
            <a:ext cx="17210724" cy="62958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371600" rtl="0" eaLnBrk="1" fontAlgn="auto" latinLnBrk="0" hangingPunct="1">
              <a:lnSpc>
                <a:spcPct val="100000"/>
              </a:lnSpc>
              <a:spcBef>
                <a:spcPts val="0"/>
              </a:spcBef>
              <a:spcAft>
                <a:spcPts val="0"/>
              </a:spcAft>
              <a:buClrTx/>
              <a:buSzTx/>
              <a:buFontTx/>
              <a:buNone/>
              <a:tabLst/>
              <a:defRPr/>
            </a:pPr>
            <a:endParaRPr lang="fr-FR" sz="2700" i="1" dirty="0"/>
          </a:p>
          <a:p>
            <a:pPr marL="0" marR="0" lvl="0" indent="0" algn="ctr" defTabSz="1371600" rtl="0" eaLnBrk="1" fontAlgn="auto" latinLnBrk="0" hangingPunct="1">
              <a:lnSpc>
                <a:spcPct val="100000"/>
              </a:lnSpc>
              <a:spcBef>
                <a:spcPts val="0"/>
              </a:spcBef>
              <a:spcAft>
                <a:spcPts val="0"/>
              </a:spcAft>
              <a:buClrTx/>
              <a:buSzTx/>
              <a:buFontTx/>
              <a:buNone/>
              <a:tabLst/>
              <a:defRPr/>
            </a:pPr>
            <a:endParaRPr lang="fr-FR" sz="2700" i="1" dirty="0"/>
          </a:p>
          <a:p>
            <a:pPr marL="0" marR="0" lvl="0" indent="0" algn="ctr" defTabSz="1371600" rtl="0" eaLnBrk="1" fontAlgn="auto" latinLnBrk="0" hangingPunct="1">
              <a:lnSpc>
                <a:spcPct val="100000"/>
              </a:lnSpc>
              <a:spcBef>
                <a:spcPts val="0"/>
              </a:spcBef>
              <a:spcAft>
                <a:spcPts val="0"/>
              </a:spcAft>
              <a:buClrTx/>
              <a:buSzTx/>
              <a:buFontTx/>
              <a:buNone/>
              <a:tabLst/>
              <a:defRPr/>
            </a:pPr>
            <a:r>
              <a:rPr lang="fr-FR" sz="2700" i="1" dirty="0"/>
              <a:t>Insérer une photo de votre choix sur ce cadre gris, sous les zones de textes,</a:t>
            </a:r>
            <a:br>
              <a:rPr lang="fr-FR" sz="2700" i="1" dirty="0"/>
            </a:br>
            <a:r>
              <a:rPr lang="fr-FR" sz="2700" i="1" u="sng" dirty="0"/>
              <a:t>en respectant les dimensions</a:t>
            </a:r>
          </a:p>
          <a:p>
            <a:pPr algn="ctr"/>
            <a:endParaRPr lang="fr-FR" sz="2700" i="1" dirty="0"/>
          </a:p>
        </p:txBody>
      </p:sp>
      <p:sp>
        <p:nvSpPr>
          <p:cNvPr id="7" name="Shape_0">
            <a:extLst>
              <a:ext uri="{FF2B5EF4-FFF2-40B4-BE49-F238E27FC236}">
                <a16:creationId xmlns:a16="http://schemas.microsoft.com/office/drawing/2014/main" id="{0B7979F6-1BC2-4E8B-A0A3-CA8E3502F784}"/>
              </a:ext>
            </a:extLst>
          </p:cNvPr>
          <p:cNvSpPr/>
          <p:nvPr/>
        </p:nvSpPr>
        <p:spPr>
          <a:xfrm>
            <a:off x="538639" y="6726575"/>
            <a:ext cx="17210726" cy="3132002"/>
          </a:xfrm>
          <a:prstGeom prst="rect">
            <a:avLst/>
          </a:prstGeom>
          <a:solidFill>
            <a:srgbClr val="E94F2D"/>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dirty="0">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004400" y="4185000"/>
            <a:ext cx="16038000" cy="1522800"/>
          </a:xfrm>
        </p:spPr>
        <p:txBody>
          <a:bodyPr anchor="b">
            <a:normAutofit/>
          </a:bodyPr>
          <a:lstStyle>
            <a:lvl1pPr algn="l">
              <a:defRPr sz="48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002820" y="5726213"/>
            <a:ext cx="14270906" cy="783917"/>
          </a:xfrm>
        </p:spPr>
        <p:txBody>
          <a:bodyPr>
            <a:normAutofit/>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endParaRPr lang="fr-FR" dirty="0"/>
          </a:p>
        </p:txBody>
      </p:sp>
      <p:pic>
        <p:nvPicPr>
          <p:cNvPr id="8" name="Image 7">
            <a:extLst>
              <a:ext uri="{FF2B5EF4-FFF2-40B4-BE49-F238E27FC236}">
                <a16:creationId xmlns:a16="http://schemas.microsoft.com/office/drawing/2014/main" id="{02458A2C-7046-45A2-B85B-4F199B8243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73725" y="7327235"/>
            <a:ext cx="2011457" cy="2083466"/>
          </a:xfrm>
          <a:prstGeom prst="rect">
            <a:avLst/>
          </a:prstGeom>
        </p:spPr>
      </p:pic>
      <p:pic>
        <p:nvPicPr>
          <p:cNvPr id="11" name="Imag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4026" y="8697331"/>
            <a:ext cx="2664179" cy="793991"/>
          </a:xfrm>
          <a:prstGeom prst="rect">
            <a:avLst/>
          </a:prstGeom>
        </p:spPr>
      </p:pic>
    </p:spTree>
    <p:extLst>
      <p:ext uri="{BB962C8B-B14F-4D97-AF65-F5344CB8AC3E}">
        <p14:creationId xmlns:p14="http://schemas.microsoft.com/office/powerpoint/2010/main" val="8948333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2_Rouge_titre_sans_photo">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538639" y="428423"/>
            <a:ext cx="17210726" cy="9430155"/>
          </a:xfrm>
          <a:prstGeom prst="rect">
            <a:avLst/>
          </a:prstGeom>
          <a:solidFill>
            <a:schemeClr val="accent6"/>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dirty="0">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711362" y="2741850"/>
            <a:ext cx="16038000" cy="1522800"/>
          </a:xfrm>
        </p:spPr>
        <p:txBody>
          <a:bodyPr anchor="b">
            <a:normAutofit/>
          </a:bodyPr>
          <a:lstStyle>
            <a:lvl1pPr algn="l">
              <a:defRPr sz="48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709782" y="4297050"/>
            <a:ext cx="14270906" cy="1692900"/>
          </a:xfrm>
        </p:spPr>
        <p:txBody>
          <a:bodyPr>
            <a:normAutofit/>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endParaRPr lang="fr-FR" dirty="0"/>
          </a:p>
        </p:txBody>
      </p:sp>
      <p:pic>
        <p:nvPicPr>
          <p:cNvPr id="8" name="Image 7">
            <a:extLst>
              <a:ext uri="{FF2B5EF4-FFF2-40B4-BE49-F238E27FC236}">
                <a16:creationId xmlns:a16="http://schemas.microsoft.com/office/drawing/2014/main" id="{02458A2C-7046-45A2-B85B-4F199B8243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73725" y="7327235"/>
            <a:ext cx="2011457" cy="2083466"/>
          </a:xfrm>
          <a:prstGeom prst="rect">
            <a:avLst/>
          </a:prstGeom>
        </p:spPr>
      </p:pic>
      <p:pic>
        <p:nvPicPr>
          <p:cNvPr id="9" name="Image 8">
            <a:extLst>
              <a:ext uri="{FF2B5EF4-FFF2-40B4-BE49-F238E27FC236}">
                <a16:creationId xmlns:a16="http://schemas.microsoft.com/office/drawing/2014/main" id="{C6EFF776-DED8-4293-90EF-F80024F031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2819" y="8805824"/>
            <a:ext cx="2357100" cy="604877"/>
          </a:xfrm>
          <a:prstGeom prst="rect">
            <a:avLst/>
          </a:prstGeom>
        </p:spPr>
      </p:pic>
    </p:spTree>
    <p:extLst>
      <p:ext uri="{BB962C8B-B14F-4D97-AF65-F5344CB8AC3E}">
        <p14:creationId xmlns:p14="http://schemas.microsoft.com/office/powerpoint/2010/main" val="1157410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3_Rouge_Diapo_Plan">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A5F6E7F5-6958-4C1D-B44C-98DA666582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32981" y="902913"/>
            <a:ext cx="10388484" cy="8971041"/>
          </a:xfrm>
          <a:prstGeom prst="rect">
            <a:avLst/>
          </a:prstGeom>
        </p:spPr>
      </p:pic>
      <p:sp>
        <p:nvSpPr>
          <p:cNvPr id="9" name="Shape_1">
            <a:extLst>
              <a:ext uri="{FF2B5EF4-FFF2-40B4-BE49-F238E27FC236}">
                <a16:creationId xmlns:a16="http://schemas.microsoft.com/office/drawing/2014/main" id="{31428A33-8D51-4F9E-9C20-4618F0B98261}"/>
              </a:ext>
            </a:extLst>
          </p:cNvPr>
          <p:cNvSpPr>
            <a:spLocks/>
          </p:cNvSpPr>
          <p:nvPr/>
        </p:nvSpPr>
        <p:spPr>
          <a:xfrm>
            <a:off x="538798" y="428643"/>
            <a:ext cx="17210726" cy="9430155"/>
          </a:xfrm>
          <a:prstGeom prst="rect">
            <a:avLst/>
          </a:prstGeom>
          <a:solidFill>
            <a:srgbClr val="E94F2D">
              <a:alpha val="14902"/>
            </a:srgbClr>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a:p>
        </p:txBody>
      </p:sp>
      <p:pic>
        <p:nvPicPr>
          <p:cNvPr id="11" name="Image 10">
            <a:extLst>
              <a:ext uri="{FF2B5EF4-FFF2-40B4-BE49-F238E27FC236}">
                <a16:creationId xmlns:a16="http://schemas.microsoft.com/office/drawing/2014/main" id="{2A15E881-C9C9-4933-9F29-E11F5218AE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541" y="881391"/>
            <a:ext cx="1752917" cy="1485000"/>
          </a:xfrm>
          <a:prstGeom prst="rect">
            <a:avLst/>
          </a:prstGeom>
        </p:spPr>
      </p:pic>
      <p:sp>
        <p:nvSpPr>
          <p:cNvPr id="2" name="Titre 1">
            <a:extLst>
              <a:ext uri="{FF2B5EF4-FFF2-40B4-BE49-F238E27FC236}">
                <a16:creationId xmlns:a16="http://schemas.microsoft.com/office/drawing/2014/main" id="{261D137C-D0B5-459E-8D0C-EEC8E023EE54}"/>
              </a:ext>
            </a:extLst>
          </p:cNvPr>
          <p:cNvSpPr>
            <a:spLocks noGrp="1"/>
          </p:cNvSpPr>
          <p:nvPr>
            <p:ph type="title"/>
          </p:nvPr>
        </p:nvSpPr>
        <p:spPr>
          <a:xfrm>
            <a:off x="2950539" y="428201"/>
            <a:ext cx="14577885" cy="1927800"/>
          </a:xfrm>
        </p:spPr>
        <p:txBody>
          <a:bodyPr anchor="b"/>
          <a:lstStyle>
            <a:lvl1pPr marL="0" indent="0">
              <a:buFontTx/>
              <a:buNone/>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a:xfrm>
            <a:off x="2950539" y="2828042"/>
            <a:ext cx="13719261" cy="6027957"/>
          </a:xfrm>
        </p:spPr>
        <p:txBody>
          <a:bodyPr/>
          <a:lstStyle>
            <a:lvl1pPr marL="0" indent="0">
              <a:buFontTx/>
              <a:buNone/>
              <a:defRPr sz="3600">
                <a:solidFill>
                  <a:schemeClr val="accent6"/>
                </a:solidFill>
              </a:defRPr>
            </a:lvl1pPr>
            <a:lvl2pPr>
              <a:defRPr sz="3000"/>
            </a:lvl2pPr>
            <a:lvl3pPr>
              <a:defRPr sz="2700"/>
            </a:lvl3pPr>
            <a:lvl4pPr>
              <a:defRPr sz="2400"/>
            </a:lvl4pPr>
            <a:lvl5pPr>
              <a:defRPr sz="24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pic>
        <p:nvPicPr>
          <p:cNvPr id="7" name="Image 6">
            <a:extLst>
              <a:ext uri="{FF2B5EF4-FFF2-40B4-BE49-F238E27FC236}">
                <a16:creationId xmlns:a16="http://schemas.microsoft.com/office/drawing/2014/main" id="{5FE578EF-7854-4EDF-AB81-AF7FDFA91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71251" y="8848881"/>
            <a:ext cx="977952" cy="1004241"/>
          </a:xfrm>
          <a:prstGeom prst="rect">
            <a:avLst/>
          </a:prstGeom>
        </p:spPr>
      </p:pic>
    </p:spTree>
    <p:extLst>
      <p:ext uri="{BB962C8B-B14F-4D97-AF65-F5344CB8AC3E}">
        <p14:creationId xmlns:p14="http://schemas.microsoft.com/office/powerpoint/2010/main" val="9028557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4_Rouge_Diapo_intercalaire">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538639" y="4167517"/>
            <a:ext cx="17210726" cy="4514400"/>
          </a:xfrm>
          <a:prstGeom prst="rect">
            <a:avLst/>
          </a:prstGeom>
          <a:solidFill>
            <a:schemeClr val="accent6"/>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dirty="0">
              <a:solidFill>
                <a:schemeClr val="bg1"/>
              </a:solidFill>
            </a:endParaRPr>
          </a:p>
        </p:txBody>
      </p:sp>
      <p:pic>
        <p:nvPicPr>
          <p:cNvPr id="5" name="Image 4">
            <a:extLst>
              <a:ext uri="{FF2B5EF4-FFF2-40B4-BE49-F238E27FC236}">
                <a16:creationId xmlns:a16="http://schemas.microsoft.com/office/drawing/2014/main" id="{CFE7E795-60C5-4FAE-A93A-1C3D1337E1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53427" y="3780000"/>
            <a:ext cx="5993886" cy="5184000"/>
          </a:xfrm>
          <a:prstGeom prst="rect">
            <a:avLst/>
          </a:prstGeom>
        </p:spPr>
      </p:pic>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004397" y="4598010"/>
            <a:ext cx="12556019" cy="1522800"/>
          </a:xfrm>
        </p:spPr>
        <p:txBody>
          <a:bodyPr anchor="b">
            <a:normAutofit/>
          </a:bodyPr>
          <a:lstStyle>
            <a:lvl1pPr algn="l">
              <a:defRPr sz="48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002818" y="6142683"/>
            <a:ext cx="12556019" cy="1692900"/>
          </a:xfrm>
        </p:spPr>
        <p:txBody>
          <a:bodyPr>
            <a:normAutofit/>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endParaRPr lang="fr-FR" dirty="0"/>
          </a:p>
        </p:txBody>
      </p:sp>
      <p:sp>
        <p:nvSpPr>
          <p:cNvPr id="6" name="Rectangle 5">
            <a:extLst>
              <a:ext uri="{FF2B5EF4-FFF2-40B4-BE49-F238E27FC236}">
                <a16:creationId xmlns:a16="http://schemas.microsoft.com/office/drawing/2014/main" id="{31D427EE-B9CB-483A-B5CF-2F86322DAEF4}"/>
              </a:ext>
            </a:extLst>
          </p:cNvPr>
          <p:cNvSpPr/>
          <p:nvPr/>
        </p:nvSpPr>
        <p:spPr>
          <a:xfrm>
            <a:off x="538638" y="428423"/>
            <a:ext cx="17210724" cy="37390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700" i="1" dirty="0"/>
              <a:t>Insérer une photo sur ce cadre gris, sous les zones de textes, </a:t>
            </a:r>
            <a:r>
              <a:rPr lang="fr-FR" sz="2700" i="1" u="sng" dirty="0"/>
              <a:t>en respectant les dimensions</a:t>
            </a:r>
          </a:p>
        </p:txBody>
      </p:sp>
      <p:sp>
        <p:nvSpPr>
          <p:cNvPr id="15" name="Espace réservé du numéro de diapositive 14">
            <a:extLst>
              <a:ext uri="{FF2B5EF4-FFF2-40B4-BE49-F238E27FC236}">
                <a16:creationId xmlns:a16="http://schemas.microsoft.com/office/drawing/2014/main" id="{E43BCC4F-6628-49C7-A989-0EA131691946}"/>
              </a:ext>
            </a:extLst>
          </p:cNvPr>
          <p:cNvSpPr>
            <a:spLocks noGrp="1"/>
          </p:cNvSpPr>
          <p:nvPr>
            <p:ph type="sldNum" sz="quarter" idx="10"/>
          </p:nvPr>
        </p:nvSpPr>
        <p:spPr/>
        <p:txBody>
          <a:bodyPr/>
          <a:lstStyle/>
          <a:p>
            <a:fld id="{6055246E-81F2-4716-A341-6139E5705588}" type="slidenum">
              <a:rPr lang="fr-FR" smtClean="0"/>
              <a:t>‹N°›</a:t>
            </a:fld>
            <a:endParaRPr lang="fr-FR"/>
          </a:p>
        </p:txBody>
      </p:sp>
      <p:pic>
        <p:nvPicPr>
          <p:cNvPr id="16" name="Image 15">
            <a:extLst>
              <a:ext uri="{FF2B5EF4-FFF2-40B4-BE49-F238E27FC236}">
                <a16:creationId xmlns:a16="http://schemas.microsoft.com/office/drawing/2014/main" id="{F0DDD680-2654-45CD-A8B2-79B87D3406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71251" y="8848881"/>
            <a:ext cx="977952" cy="1004241"/>
          </a:xfrm>
          <a:prstGeom prst="rect">
            <a:avLst/>
          </a:prstGeom>
        </p:spPr>
      </p:pic>
    </p:spTree>
    <p:extLst>
      <p:ext uri="{BB962C8B-B14F-4D97-AF65-F5344CB8AC3E}">
        <p14:creationId xmlns:p14="http://schemas.microsoft.com/office/powerpoint/2010/main" val="942354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5_Brun_titre1">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538639" y="4167518"/>
            <a:ext cx="17210726" cy="5691060"/>
          </a:xfrm>
          <a:prstGeom prst="rect">
            <a:avLst/>
          </a:prstGeom>
          <a:solidFill>
            <a:schemeClr val="accent2"/>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dirty="0">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004400" y="4183673"/>
            <a:ext cx="16038000" cy="1522800"/>
          </a:xfrm>
        </p:spPr>
        <p:txBody>
          <a:bodyPr anchor="b">
            <a:normAutofit/>
          </a:bodyPr>
          <a:lstStyle>
            <a:lvl1pPr algn="l">
              <a:defRPr sz="48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002820" y="5728346"/>
            <a:ext cx="14270906" cy="1692900"/>
          </a:xfrm>
        </p:spPr>
        <p:txBody>
          <a:bodyPr>
            <a:normAutofit/>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endParaRPr lang="fr-FR" dirty="0"/>
          </a:p>
        </p:txBody>
      </p:sp>
      <p:pic>
        <p:nvPicPr>
          <p:cNvPr id="8" name="Image 7">
            <a:extLst>
              <a:ext uri="{FF2B5EF4-FFF2-40B4-BE49-F238E27FC236}">
                <a16:creationId xmlns:a16="http://schemas.microsoft.com/office/drawing/2014/main" id="{02458A2C-7046-45A2-B85B-4F199B8243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73725" y="7327235"/>
            <a:ext cx="2011457" cy="2083466"/>
          </a:xfrm>
          <a:prstGeom prst="rect">
            <a:avLst/>
          </a:prstGeom>
        </p:spPr>
      </p:pic>
      <p:sp>
        <p:nvSpPr>
          <p:cNvPr id="6" name="Rectangle 5">
            <a:extLst>
              <a:ext uri="{FF2B5EF4-FFF2-40B4-BE49-F238E27FC236}">
                <a16:creationId xmlns:a16="http://schemas.microsoft.com/office/drawing/2014/main" id="{31D427EE-B9CB-483A-B5CF-2F86322DAEF4}"/>
              </a:ext>
            </a:extLst>
          </p:cNvPr>
          <p:cNvSpPr/>
          <p:nvPr/>
        </p:nvSpPr>
        <p:spPr>
          <a:xfrm>
            <a:off x="538638" y="428423"/>
            <a:ext cx="17210724" cy="37390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2700" i="1" dirty="0"/>
              <a:t>Insérer une photo de votre choix sur ce cadre gris </a:t>
            </a:r>
            <a:r>
              <a:rPr lang="fr-FR" sz="2700" i="1" u="sng" dirty="0"/>
              <a:t>en respectant les dimensions</a:t>
            </a:r>
          </a:p>
          <a:p>
            <a:pPr algn="l"/>
            <a:endParaRPr lang="fr-FR" sz="2700" i="1" dirty="0"/>
          </a:p>
        </p:txBody>
      </p:sp>
      <p:pic>
        <p:nvPicPr>
          <p:cNvPr id="10" name="Imag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4026" y="8697331"/>
            <a:ext cx="2664179" cy="793991"/>
          </a:xfrm>
          <a:prstGeom prst="rect">
            <a:avLst/>
          </a:prstGeom>
        </p:spPr>
      </p:pic>
    </p:spTree>
    <p:extLst>
      <p:ext uri="{BB962C8B-B14F-4D97-AF65-F5344CB8AC3E}">
        <p14:creationId xmlns:p14="http://schemas.microsoft.com/office/powerpoint/2010/main" val="6848042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6_Brun_Titre_et_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p:txBody>
          <a:bodyPr/>
          <a:lstStyle>
            <a:lvl1pPr marL="857250" indent="-857250">
              <a:buFontTx/>
              <a:buBlip>
                <a:blip r:embed="rId2"/>
              </a:buBlip>
              <a:defRPr/>
            </a:lvl1pPr>
          </a:lstStyle>
          <a:p>
            <a:r>
              <a:rPr lang="fr-FR" dirty="0"/>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pic>
        <p:nvPicPr>
          <p:cNvPr id="7" name="Image 6">
            <a:extLst>
              <a:ext uri="{FF2B5EF4-FFF2-40B4-BE49-F238E27FC236}">
                <a16:creationId xmlns:a16="http://schemas.microsoft.com/office/drawing/2014/main" id="{5FE578EF-7854-4EDF-AB81-AF7FDFA916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71251" y="8848881"/>
            <a:ext cx="977952" cy="1004241"/>
          </a:xfrm>
          <a:prstGeom prst="rect">
            <a:avLst/>
          </a:prstGeom>
        </p:spPr>
      </p:pic>
      <p:cxnSp>
        <p:nvCxnSpPr>
          <p:cNvPr id="9" name="Connecteur droit 8">
            <a:extLst>
              <a:ext uri="{FF2B5EF4-FFF2-40B4-BE49-F238E27FC236}">
                <a16:creationId xmlns:a16="http://schemas.microsoft.com/office/drawing/2014/main" id="{58349C2E-CCFB-4F2D-BA5B-42072C59FF07}"/>
              </a:ext>
            </a:extLst>
          </p:cNvPr>
          <p:cNvCxnSpPr>
            <a:cxnSpLocks/>
          </p:cNvCxnSpPr>
          <p:nvPr/>
        </p:nvCxnSpPr>
        <p:spPr>
          <a:xfrm>
            <a:off x="1241696" y="1675413"/>
            <a:ext cx="15428105" cy="3174"/>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62700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7_Brun_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p:txBody>
          <a:bodyPr/>
          <a:lstStyle>
            <a:lvl1pPr marL="857250" indent="-857250">
              <a:buFontTx/>
              <a:buBlip>
                <a:blip r:embed="rId2"/>
              </a:buBlip>
              <a:defRPr/>
            </a:lvl1pPr>
          </a:lstStyle>
          <a:p>
            <a:r>
              <a:rPr lang="fr-FR" dirty="0"/>
              <a:t>MODIFIEZ LE STYLE DU TITRE</a:t>
            </a:r>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pic>
        <p:nvPicPr>
          <p:cNvPr id="7" name="Image 6">
            <a:extLst>
              <a:ext uri="{FF2B5EF4-FFF2-40B4-BE49-F238E27FC236}">
                <a16:creationId xmlns:a16="http://schemas.microsoft.com/office/drawing/2014/main" id="{5FE578EF-7854-4EDF-AB81-AF7FDFA916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71251" y="8848881"/>
            <a:ext cx="977952" cy="1004241"/>
          </a:xfrm>
          <a:prstGeom prst="rect">
            <a:avLst/>
          </a:prstGeom>
        </p:spPr>
      </p:pic>
      <p:sp>
        <p:nvSpPr>
          <p:cNvPr id="9" name="Espace réservé du contenu 2">
            <a:extLst>
              <a:ext uri="{FF2B5EF4-FFF2-40B4-BE49-F238E27FC236}">
                <a16:creationId xmlns:a16="http://schemas.microsoft.com/office/drawing/2014/main" id="{EACD1DEB-D12F-4877-BBA6-7A1375B1CF47}"/>
              </a:ext>
            </a:extLst>
          </p:cNvPr>
          <p:cNvSpPr>
            <a:spLocks noGrp="1"/>
          </p:cNvSpPr>
          <p:nvPr>
            <p:ph idx="1"/>
          </p:nvPr>
        </p:nvSpPr>
        <p:spPr>
          <a:xfrm>
            <a:off x="1593002" y="2214000"/>
            <a:ext cx="7371000" cy="6642000"/>
          </a:xfrm>
        </p:spPr>
        <p:txBody>
          <a:bodyPr/>
          <a:lstStyle>
            <a:lvl1pPr>
              <a:defRPr sz="330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4">
            <a:extLst>
              <a:ext uri="{FF2B5EF4-FFF2-40B4-BE49-F238E27FC236}">
                <a16:creationId xmlns:a16="http://schemas.microsoft.com/office/drawing/2014/main" id="{1298F75B-D23E-4B77-9B4A-0014A38286D6}"/>
              </a:ext>
            </a:extLst>
          </p:cNvPr>
          <p:cNvSpPr>
            <a:spLocks noGrp="1"/>
          </p:cNvSpPr>
          <p:nvPr>
            <p:ph sz="quarter" idx="13"/>
          </p:nvPr>
        </p:nvSpPr>
        <p:spPr>
          <a:xfrm>
            <a:off x="9297207" y="2206881"/>
            <a:ext cx="7371000" cy="6642000"/>
          </a:xfrm>
        </p:spPr>
        <p:txBody>
          <a:bodyPr/>
          <a:lstStyle>
            <a:lvl1pPr>
              <a:defRPr sz="330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11" name="Connecteur droit 10">
            <a:extLst>
              <a:ext uri="{FF2B5EF4-FFF2-40B4-BE49-F238E27FC236}">
                <a16:creationId xmlns:a16="http://schemas.microsoft.com/office/drawing/2014/main" id="{D5783D90-DC67-461E-AD8A-9D6DA2F09768}"/>
              </a:ext>
            </a:extLst>
          </p:cNvPr>
          <p:cNvCxnSpPr>
            <a:cxnSpLocks/>
          </p:cNvCxnSpPr>
          <p:nvPr/>
        </p:nvCxnSpPr>
        <p:spPr>
          <a:xfrm>
            <a:off x="1241696" y="1675413"/>
            <a:ext cx="15428105" cy="3174"/>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77420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8_Brun_contenu_et_bandea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a:xfrm>
            <a:off x="5151750" y="1805952"/>
            <a:ext cx="12710955" cy="1296000"/>
          </a:xfrm>
        </p:spPr>
        <p:txBody>
          <a:bodyPr/>
          <a:lstStyle>
            <a:lvl1pPr marL="0" indent="0">
              <a:buFontTx/>
              <a:buNone/>
              <a:defRPr/>
            </a:lvl1pPr>
          </a:lstStyle>
          <a:p>
            <a:r>
              <a:rPr lang="fr-FR" dirty="0"/>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a:xfrm>
            <a:off x="5151750" y="3143393"/>
            <a:ext cx="12282408" cy="6642000"/>
          </a:xfrm>
        </p:spPr>
        <p:txBody>
          <a:bodyPr/>
          <a:lstStyle>
            <a:lvl1pPr marL="0" indent="0">
              <a:buFontTx/>
              <a:buNone/>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pic>
        <p:nvPicPr>
          <p:cNvPr id="7" name="Image 6">
            <a:extLst>
              <a:ext uri="{FF2B5EF4-FFF2-40B4-BE49-F238E27FC236}">
                <a16:creationId xmlns:a16="http://schemas.microsoft.com/office/drawing/2014/main" id="{5FE578EF-7854-4EDF-AB81-AF7FDFA916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71251" y="8848881"/>
            <a:ext cx="977952" cy="1004241"/>
          </a:xfrm>
          <a:prstGeom prst="rect">
            <a:avLst/>
          </a:prstGeom>
        </p:spPr>
      </p:pic>
      <p:pic>
        <p:nvPicPr>
          <p:cNvPr id="10" name="Image 9">
            <a:extLst>
              <a:ext uri="{FF2B5EF4-FFF2-40B4-BE49-F238E27FC236}">
                <a16:creationId xmlns:a16="http://schemas.microsoft.com/office/drawing/2014/main" id="{57295759-8F68-4E40-B8F7-927837AA8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9025" y="827251"/>
            <a:ext cx="1101854" cy="937262"/>
          </a:xfrm>
          <a:prstGeom prst="rect">
            <a:avLst/>
          </a:prstGeom>
        </p:spPr>
      </p:pic>
      <p:sp>
        <p:nvSpPr>
          <p:cNvPr id="11" name="Rectangle 10">
            <a:extLst>
              <a:ext uri="{FF2B5EF4-FFF2-40B4-BE49-F238E27FC236}">
                <a16:creationId xmlns:a16="http://schemas.microsoft.com/office/drawing/2014/main" id="{1E67E0D7-42DE-404D-A12A-3044C9E1E52B}"/>
              </a:ext>
            </a:extLst>
          </p:cNvPr>
          <p:cNvSpPr/>
          <p:nvPr/>
        </p:nvSpPr>
        <p:spPr>
          <a:xfrm>
            <a:off x="444966" y="0"/>
            <a:ext cx="4435410" cy="1028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700" i="1" dirty="0"/>
              <a:t>Insérer une photo de votre choix sur ce cadre gris </a:t>
            </a:r>
            <a:r>
              <a:rPr lang="fr-FR" sz="2700" i="1" u="sng" dirty="0"/>
              <a:t>en respectant les dimensions</a:t>
            </a:r>
          </a:p>
        </p:txBody>
      </p:sp>
    </p:spTree>
    <p:extLst>
      <p:ext uri="{BB962C8B-B14F-4D97-AF65-F5344CB8AC3E}">
        <p14:creationId xmlns:p14="http://schemas.microsoft.com/office/powerpoint/2010/main" val="2067328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9_Brun_titre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AA8EB4-3756-4C90-A99E-D9500D19440C}"/>
              </a:ext>
            </a:extLst>
          </p:cNvPr>
          <p:cNvSpPr/>
          <p:nvPr/>
        </p:nvSpPr>
        <p:spPr>
          <a:xfrm>
            <a:off x="538637" y="430698"/>
            <a:ext cx="17210724" cy="62958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2700" i="1" dirty="0"/>
          </a:p>
          <a:p>
            <a:pPr algn="ctr"/>
            <a:endParaRPr lang="fr-FR" sz="2700" i="1" dirty="0"/>
          </a:p>
          <a:p>
            <a:pPr marL="0" marR="0" lvl="0" indent="0" algn="ctr" defTabSz="1371600" rtl="0" eaLnBrk="1" fontAlgn="auto" latinLnBrk="0" hangingPunct="1">
              <a:lnSpc>
                <a:spcPct val="100000"/>
              </a:lnSpc>
              <a:spcBef>
                <a:spcPts val="0"/>
              </a:spcBef>
              <a:spcAft>
                <a:spcPts val="0"/>
              </a:spcAft>
              <a:buClrTx/>
              <a:buSzTx/>
              <a:buFontTx/>
              <a:buNone/>
              <a:tabLst/>
              <a:defRPr/>
            </a:pPr>
            <a:r>
              <a:rPr lang="fr-FR" sz="2700" i="1" dirty="0"/>
              <a:t>Insérer une photo de votre choix sur ce cadre gris, sous les zones de textes,</a:t>
            </a:r>
            <a:br>
              <a:rPr lang="fr-FR" sz="2700" i="1" dirty="0"/>
            </a:br>
            <a:r>
              <a:rPr lang="fr-FR" sz="2700" i="1" u="sng" dirty="0"/>
              <a:t>en respectant les dimensions</a:t>
            </a:r>
          </a:p>
          <a:p>
            <a:pPr algn="ctr"/>
            <a:endParaRPr lang="fr-FR" sz="2700" i="1" dirty="0"/>
          </a:p>
        </p:txBody>
      </p:sp>
      <p:sp>
        <p:nvSpPr>
          <p:cNvPr id="7" name="Shape_0">
            <a:extLst>
              <a:ext uri="{FF2B5EF4-FFF2-40B4-BE49-F238E27FC236}">
                <a16:creationId xmlns:a16="http://schemas.microsoft.com/office/drawing/2014/main" id="{0B7979F6-1BC2-4E8B-A0A3-CA8E3502F784}"/>
              </a:ext>
            </a:extLst>
          </p:cNvPr>
          <p:cNvSpPr/>
          <p:nvPr/>
        </p:nvSpPr>
        <p:spPr>
          <a:xfrm>
            <a:off x="538639" y="6726575"/>
            <a:ext cx="17210726" cy="3132002"/>
          </a:xfrm>
          <a:prstGeom prst="rect">
            <a:avLst/>
          </a:prstGeom>
          <a:solidFill>
            <a:schemeClr val="accent2"/>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dirty="0">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004400" y="4185000"/>
            <a:ext cx="16038000" cy="1522800"/>
          </a:xfrm>
        </p:spPr>
        <p:txBody>
          <a:bodyPr anchor="b">
            <a:normAutofit/>
          </a:bodyPr>
          <a:lstStyle>
            <a:lvl1pPr algn="l">
              <a:defRPr sz="48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002820" y="5726213"/>
            <a:ext cx="14270906" cy="783917"/>
          </a:xfrm>
        </p:spPr>
        <p:txBody>
          <a:bodyPr>
            <a:normAutofit/>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endParaRPr lang="fr-FR" dirty="0"/>
          </a:p>
        </p:txBody>
      </p:sp>
      <p:pic>
        <p:nvPicPr>
          <p:cNvPr id="8" name="Image 7">
            <a:extLst>
              <a:ext uri="{FF2B5EF4-FFF2-40B4-BE49-F238E27FC236}">
                <a16:creationId xmlns:a16="http://schemas.microsoft.com/office/drawing/2014/main" id="{02458A2C-7046-45A2-B85B-4F199B8243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73725" y="7327235"/>
            <a:ext cx="2011457" cy="2083466"/>
          </a:xfrm>
          <a:prstGeom prst="rect">
            <a:avLst/>
          </a:prstGeom>
        </p:spPr>
      </p:pic>
      <p:pic>
        <p:nvPicPr>
          <p:cNvPr id="11" name="Imag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4026" y="8697331"/>
            <a:ext cx="2664179" cy="793991"/>
          </a:xfrm>
          <a:prstGeom prst="rect">
            <a:avLst/>
          </a:prstGeom>
        </p:spPr>
      </p:pic>
    </p:spTree>
    <p:extLst>
      <p:ext uri="{BB962C8B-B14F-4D97-AF65-F5344CB8AC3E}">
        <p14:creationId xmlns:p14="http://schemas.microsoft.com/office/powerpoint/2010/main" val="3885811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0_Brun_titre_sans_contenu">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538639" y="428423"/>
            <a:ext cx="17210726" cy="9430155"/>
          </a:xfrm>
          <a:prstGeom prst="rect">
            <a:avLst/>
          </a:prstGeom>
          <a:solidFill>
            <a:schemeClr val="accent2"/>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dirty="0">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711362" y="2741850"/>
            <a:ext cx="16038000" cy="1522800"/>
          </a:xfrm>
        </p:spPr>
        <p:txBody>
          <a:bodyPr anchor="b">
            <a:normAutofit/>
          </a:bodyPr>
          <a:lstStyle>
            <a:lvl1pPr algn="l">
              <a:defRPr sz="48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709782" y="4297050"/>
            <a:ext cx="14270906" cy="1692900"/>
          </a:xfrm>
        </p:spPr>
        <p:txBody>
          <a:bodyPr>
            <a:normAutofit/>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endParaRPr lang="fr-FR" dirty="0"/>
          </a:p>
        </p:txBody>
      </p:sp>
      <p:pic>
        <p:nvPicPr>
          <p:cNvPr id="8" name="Image 7">
            <a:extLst>
              <a:ext uri="{FF2B5EF4-FFF2-40B4-BE49-F238E27FC236}">
                <a16:creationId xmlns:a16="http://schemas.microsoft.com/office/drawing/2014/main" id="{02458A2C-7046-45A2-B85B-4F199B8243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73725" y="7327235"/>
            <a:ext cx="2011457" cy="2083466"/>
          </a:xfrm>
          <a:prstGeom prst="rect">
            <a:avLst/>
          </a:prstGeom>
        </p:spPr>
      </p:pic>
      <p:pic>
        <p:nvPicPr>
          <p:cNvPr id="10" name="Imag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4026" y="8697331"/>
            <a:ext cx="2664179" cy="793991"/>
          </a:xfrm>
          <a:prstGeom prst="rect">
            <a:avLst/>
          </a:prstGeom>
        </p:spPr>
      </p:pic>
    </p:spTree>
    <p:extLst>
      <p:ext uri="{BB962C8B-B14F-4D97-AF65-F5344CB8AC3E}">
        <p14:creationId xmlns:p14="http://schemas.microsoft.com/office/powerpoint/2010/main" val="29651541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1_Brun_Diapo_Plan">
    <p:spTree>
      <p:nvGrpSpPr>
        <p:cNvPr id="1" name=""/>
        <p:cNvGrpSpPr/>
        <p:nvPr/>
      </p:nvGrpSpPr>
      <p:grpSpPr>
        <a:xfrm>
          <a:off x="0" y="0"/>
          <a:ext cx="0" cy="0"/>
          <a:chOff x="0" y="0"/>
          <a:chExt cx="0" cy="0"/>
        </a:xfrm>
      </p:grpSpPr>
      <p:sp>
        <p:nvSpPr>
          <p:cNvPr id="9" name="Shape_1">
            <a:extLst>
              <a:ext uri="{FF2B5EF4-FFF2-40B4-BE49-F238E27FC236}">
                <a16:creationId xmlns:a16="http://schemas.microsoft.com/office/drawing/2014/main" id="{31428A33-8D51-4F9E-9C20-4618F0B98261}"/>
              </a:ext>
            </a:extLst>
          </p:cNvPr>
          <p:cNvSpPr>
            <a:spLocks/>
          </p:cNvSpPr>
          <p:nvPr/>
        </p:nvSpPr>
        <p:spPr>
          <a:xfrm>
            <a:off x="538798" y="428643"/>
            <a:ext cx="17210726" cy="9430155"/>
          </a:xfrm>
          <a:prstGeom prst="rect">
            <a:avLst/>
          </a:prstGeom>
          <a:solidFill>
            <a:schemeClr val="accent2">
              <a:lumMod val="20000"/>
              <a:lumOff val="80000"/>
            </a:schemeClr>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a:p>
        </p:txBody>
      </p:sp>
      <p:pic>
        <p:nvPicPr>
          <p:cNvPr id="10" name="Image 9">
            <a:extLst>
              <a:ext uri="{FF2B5EF4-FFF2-40B4-BE49-F238E27FC236}">
                <a16:creationId xmlns:a16="http://schemas.microsoft.com/office/drawing/2014/main" id="{D4070223-FE77-40B8-9087-8189D5FE47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67000" y="1317615"/>
            <a:ext cx="9334500" cy="7905750"/>
          </a:xfrm>
          <a:prstGeom prst="rect">
            <a:avLst/>
          </a:prstGeom>
        </p:spPr>
      </p:pic>
      <p:sp>
        <p:nvSpPr>
          <p:cNvPr id="2" name="Titre 1">
            <a:extLst>
              <a:ext uri="{FF2B5EF4-FFF2-40B4-BE49-F238E27FC236}">
                <a16:creationId xmlns:a16="http://schemas.microsoft.com/office/drawing/2014/main" id="{261D137C-D0B5-459E-8D0C-EEC8E023EE54}"/>
              </a:ext>
            </a:extLst>
          </p:cNvPr>
          <p:cNvSpPr>
            <a:spLocks noGrp="1"/>
          </p:cNvSpPr>
          <p:nvPr>
            <p:ph type="title"/>
          </p:nvPr>
        </p:nvSpPr>
        <p:spPr>
          <a:xfrm>
            <a:off x="2950539" y="428201"/>
            <a:ext cx="14577885" cy="1927800"/>
          </a:xfrm>
        </p:spPr>
        <p:txBody>
          <a:bodyPr anchor="b"/>
          <a:lstStyle>
            <a:lvl1pPr marL="0" indent="0">
              <a:buFontTx/>
              <a:buNone/>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a:xfrm>
            <a:off x="2950539" y="2828042"/>
            <a:ext cx="13719261" cy="6027957"/>
          </a:xfrm>
        </p:spPr>
        <p:txBody>
          <a:bodyPr/>
          <a:lstStyle>
            <a:lvl1pPr marL="0" indent="0">
              <a:buFontTx/>
              <a:buNone/>
              <a:defRPr sz="3600">
                <a:solidFill>
                  <a:schemeClr val="accent2"/>
                </a:solidFill>
              </a:defRPr>
            </a:lvl1pPr>
            <a:lvl2pPr>
              <a:defRPr sz="3000"/>
            </a:lvl2pPr>
            <a:lvl3pPr>
              <a:defRPr sz="2700"/>
            </a:lvl3pPr>
            <a:lvl4pPr>
              <a:defRPr sz="2400"/>
            </a:lvl4pPr>
            <a:lvl5pPr>
              <a:defRPr sz="24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pic>
        <p:nvPicPr>
          <p:cNvPr id="7" name="Image 6">
            <a:extLst>
              <a:ext uri="{FF2B5EF4-FFF2-40B4-BE49-F238E27FC236}">
                <a16:creationId xmlns:a16="http://schemas.microsoft.com/office/drawing/2014/main" id="{5FE578EF-7854-4EDF-AB81-AF7FDFA916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71251" y="8848881"/>
            <a:ext cx="977952" cy="1004241"/>
          </a:xfrm>
          <a:prstGeom prst="rect">
            <a:avLst/>
          </a:prstGeom>
        </p:spPr>
      </p:pic>
      <p:pic>
        <p:nvPicPr>
          <p:cNvPr id="11" name="Image 10">
            <a:extLst>
              <a:ext uri="{FF2B5EF4-FFF2-40B4-BE49-F238E27FC236}">
                <a16:creationId xmlns:a16="http://schemas.microsoft.com/office/drawing/2014/main" id="{23CF73ED-89AF-4EE1-BA09-2A65FF1824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2074" y="889307"/>
            <a:ext cx="1757369" cy="1484673"/>
          </a:xfrm>
          <a:prstGeom prst="rect">
            <a:avLst/>
          </a:prstGeom>
        </p:spPr>
      </p:pic>
    </p:spTree>
    <p:extLst>
      <p:ext uri="{BB962C8B-B14F-4D97-AF65-F5344CB8AC3E}">
        <p14:creationId xmlns:p14="http://schemas.microsoft.com/office/powerpoint/2010/main" val="35427820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2_Brun_Diapo_intercalaire">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538639" y="4167517"/>
            <a:ext cx="17210726" cy="4514400"/>
          </a:xfrm>
          <a:prstGeom prst="rect">
            <a:avLst/>
          </a:prstGeom>
          <a:solidFill>
            <a:schemeClr val="accent2"/>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dirty="0">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004397" y="4598010"/>
            <a:ext cx="12556019" cy="1522800"/>
          </a:xfrm>
        </p:spPr>
        <p:txBody>
          <a:bodyPr anchor="b">
            <a:normAutofit/>
          </a:bodyPr>
          <a:lstStyle>
            <a:lvl1pPr algn="l">
              <a:defRPr sz="48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002818" y="6142683"/>
            <a:ext cx="12556019" cy="1692900"/>
          </a:xfrm>
        </p:spPr>
        <p:txBody>
          <a:bodyPr>
            <a:normAutofit/>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endParaRPr lang="fr-FR" dirty="0"/>
          </a:p>
        </p:txBody>
      </p:sp>
      <p:sp>
        <p:nvSpPr>
          <p:cNvPr id="6" name="Rectangle 5">
            <a:extLst>
              <a:ext uri="{FF2B5EF4-FFF2-40B4-BE49-F238E27FC236}">
                <a16:creationId xmlns:a16="http://schemas.microsoft.com/office/drawing/2014/main" id="{31D427EE-B9CB-483A-B5CF-2F86322DAEF4}"/>
              </a:ext>
            </a:extLst>
          </p:cNvPr>
          <p:cNvSpPr/>
          <p:nvPr/>
        </p:nvSpPr>
        <p:spPr>
          <a:xfrm>
            <a:off x="538638" y="428423"/>
            <a:ext cx="17210724" cy="37390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2700" i="1" dirty="0"/>
              <a:t>Insérer une photo de votre choix sur ce cadre gris </a:t>
            </a:r>
            <a:r>
              <a:rPr lang="fr-FR" sz="2700" i="1" u="sng" dirty="0"/>
              <a:t>en respectant les dimensions</a:t>
            </a:r>
          </a:p>
        </p:txBody>
      </p:sp>
      <p:sp>
        <p:nvSpPr>
          <p:cNvPr id="15" name="Espace réservé du numéro de diapositive 14">
            <a:extLst>
              <a:ext uri="{FF2B5EF4-FFF2-40B4-BE49-F238E27FC236}">
                <a16:creationId xmlns:a16="http://schemas.microsoft.com/office/drawing/2014/main" id="{E43BCC4F-6628-49C7-A989-0EA131691946}"/>
              </a:ext>
            </a:extLst>
          </p:cNvPr>
          <p:cNvSpPr>
            <a:spLocks noGrp="1"/>
          </p:cNvSpPr>
          <p:nvPr>
            <p:ph type="sldNum" sz="quarter" idx="10"/>
          </p:nvPr>
        </p:nvSpPr>
        <p:spPr/>
        <p:txBody>
          <a:bodyPr/>
          <a:lstStyle/>
          <a:p>
            <a:fld id="{6055246E-81F2-4716-A341-6139E5705588}" type="slidenum">
              <a:rPr lang="fr-FR" smtClean="0"/>
              <a:t>‹N°›</a:t>
            </a:fld>
            <a:endParaRPr lang="fr-FR"/>
          </a:p>
        </p:txBody>
      </p:sp>
      <p:pic>
        <p:nvPicPr>
          <p:cNvPr id="16" name="Image 15">
            <a:extLst>
              <a:ext uri="{FF2B5EF4-FFF2-40B4-BE49-F238E27FC236}">
                <a16:creationId xmlns:a16="http://schemas.microsoft.com/office/drawing/2014/main" id="{F0DDD680-2654-45CD-A8B2-79B87D3406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71251" y="8848881"/>
            <a:ext cx="977952" cy="1004241"/>
          </a:xfrm>
          <a:prstGeom prst="rect">
            <a:avLst/>
          </a:prstGeom>
        </p:spPr>
      </p:pic>
      <p:pic>
        <p:nvPicPr>
          <p:cNvPr id="5" name="Image 4" descr="Une image contenant texte, hache, graphiques vectoriels&#10;&#10;Description générée automatiquement">
            <a:extLst>
              <a:ext uri="{FF2B5EF4-FFF2-40B4-BE49-F238E27FC236}">
                <a16:creationId xmlns:a16="http://schemas.microsoft.com/office/drawing/2014/main" id="{08A6FB6F-E48A-4C76-AD7A-BD66D29DB2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16001" y="3847005"/>
            <a:ext cx="5990054" cy="5184000"/>
          </a:xfrm>
          <a:prstGeom prst="rect">
            <a:avLst/>
          </a:prstGeom>
        </p:spPr>
      </p:pic>
    </p:spTree>
    <p:extLst>
      <p:ext uri="{BB962C8B-B14F-4D97-AF65-F5344CB8AC3E}">
        <p14:creationId xmlns:p14="http://schemas.microsoft.com/office/powerpoint/2010/main" val="2074131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3_Brun_Diapo_Fin">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538798" y="428643"/>
            <a:ext cx="17210726" cy="9430155"/>
          </a:xfrm>
          <a:prstGeom prst="rect">
            <a:avLst/>
          </a:prstGeom>
          <a:solidFill>
            <a:schemeClr val="accent2"/>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49" dirty="0">
              <a:solidFill>
                <a:schemeClr val="bg1"/>
              </a:solidFill>
            </a:endParaRPr>
          </a:p>
        </p:txBody>
      </p:sp>
      <p:pic>
        <p:nvPicPr>
          <p:cNvPr id="8" name="Image 7">
            <a:extLst>
              <a:ext uri="{FF2B5EF4-FFF2-40B4-BE49-F238E27FC236}">
                <a16:creationId xmlns:a16="http://schemas.microsoft.com/office/drawing/2014/main" id="{4B176A7F-F0B6-44F4-BD68-DB518ED820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73725" y="7327235"/>
            <a:ext cx="2011457" cy="2083466"/>
          </a:xfrm>
          <a:prstGeom prst="rect">
            <a:avLst/>
          </a:prstGeom>
        </p:spPr>
      </p:pic>
      <p:pic>
        <p:nvPicPr>
          <p:cNvPr id="5" name="Imag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4026" y="8697331"/>
            <a:ext cx="2664179" cy="793991"/>
          </a:xfrm>
          <a:prstGeom prst="rect">
            <a:avLst/>
          </a:prstGeom>
        </p:spPr>
      </p:pic>
    </p:spTree>
    <p:extLst>
      <p:ext uri="{BB962C8B-B14F-4D97-AF65-F5344CB8AC3E}">
        <p14:creationId xmlns:p14="http://schemas.microsoft.com/office/powerpoint/2010/main" val="37428780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34_Diapo_Vid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EB2869B-DA9E-4EF7-BF3D-B7D0D0E85868}"/>
              </a:ext>
            </a:extLst>
          </p:cNvPr>
          <p:cNvSpPr>
            <a:spLocks noGrp="1"/>
          </p:cNvSpPr>
          <p:nvPr>
            <p:ph type="sldNum" sz="quarter" idx="12"/>
          </p:nvPr>
        </p:nvSpPr>
        <p:spPr/>
        <p:txBody>
          <a:bodyPr/>
          <a:lstStyle/>
          <a:p>
            <a:fld id="{6055246E-81F2-4716-A341-6139E5705588}" type="slidenum">
              <a:rPr lang="fr-FR" smtClean="0"/>
              <a:t>‹N°›</a:t>
            </a:fld>
            <a:endParaRPr lang="fr-FR"/>
          </a:p>
        </p:txBody>
      </p:sp>
    </p:spTree>
    <p:extLst>
      <p:ext uri="{BB962C8B-B14F-4D97-AF65-F5344CB8AC3E}">
        <p14:creationId xmlns:p14="http://schemas.microsoft.com/office/powerpoint/2010/main" val="201520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re. Texte et contenu">
    <p:spTree>
      <p:nvGrpSpPr>
        <p:cNvPr id="1" name=""/>
        <p:cNvGrpSpPr/>
        <p:nvPr/>
      </p:nvGrpSpPr>
      <p:grpSpPr>
        <a:xfrm>
          <a:off x="0" y="0"/>
          <a:ext cx="0" cy="0"/>
          <a:chOff x="0" y="0"/>
          <a:chExt cx="0" cy="0"/>
        </a:xfrm>
      </p:grpSpPr>
      <p:sp>
        <p:nvSpPr>
          <p:cNvPr id="3" name="Espace réservé du texte 2"/>
          <p:cNvSpPr>
            <a:spLocks noGrp="1"/>
          </p:cNvSpPr>
          <p:nvPr>
            <p:ph type="body" sz="half" idx="1"/>
          </p:nvPr>
        </p:nvSpPr>
        <p:spPr>
          <a:xfrm>
            <a:off x="501650" y="2012157"/>
            <a:ext cx="8305800" cy="67437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9112250" y="2012157"/>
            <a:ext cx="8305800" cy="67437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5">
            <a:extLst>
              <a:ext uri="{FF2B5EF4-FFF2-40B4-BE49-F238E27FC236}">
                <a16:creationId xmlns:a16="http://schemas.microsoft.com/office/drawing/2014/main" id="{50C856CF-1DE6-44FC-9DB7-9E07B4070C0E}"/>
              </a:ext>
            </a:extLst>
          </p:cNvPr>
          <p:cNvSpPr>
            <a:spLocks noGrp="1" noChangeArrowheads="1"/>
          </p:cNvSpPr>
          <p:nvPr>
            <p:ph type="ftr" sz="quarter" idx="10"/>
          </p:nvPr>
        </p:nvSpPr>
        <p:spPr>
          <a:ln/>
        </p:spPr>
        <p:txBody>
          <a:bodyPr/>
          <a:lstStyle>
            <a:lvl1pPr>
              <a:defRPr/>
            </a:lvl1pPr>
          </a:lstStyle>
          <a:p>
            <a:pPr>
              <a:defRPr/>
            </a:pPr>
            <a:r>
              <a:rPr lang="fr-FR" altLang="fr-FR"/>
              <a:t>CODIT du 2 juin 2021</a:t>
            </a:r>
            <a:endParaRPr lang="fr-FR" altLang="fr-FR" dirty="0"/>
          </a:p>
        </p:txBody>
      </p:sp>
      <p:sp>
        <p:nvSpPr>
          <p:cNvPr id="6" name="Rectangle 11">
            <a:extLst>
              <a:ext uri="{FF2B5EF4-FFF2-40B4-BE49-F238E27FC236}">
                <a16:creationId xmlns:a16="http://schemas.microsoft.com/office/drawing/2014/main" id="{3B2570D7-CCED-4B99-9946-6E5F1DED3F64}"/>
              </a:ext>
            </a:extLst>
          </p:cNvPr>
          <p:cNvSpPr>
            <a:spLocks noGrp="1" noChangeArrowheads="1"/>
          </p:cNvSpPr>
          <p:nvPr>
            <p:ph type="sldNum" sz="quarter" idx="11"/>
          </p:nvPr>
        </p:nvSpPr>
        <p:spPr>
          <a:ln/>
        </p:spPr>
        <p:txBody>
          <a:bodyPr/>
          <a:lstStyle>
            <a:lvl1pPr>
              <a:defRPr/>
            </a:lvl1pPr>
          </a:lstStyle>
          <a:p>
            <a:fld id="{0902E565-0771-456E-9B71-D90C881B240C}" type="slidenum">
              <a:rPr lang="fr-FR" altLang="fr-FR"/>
              <a:pPr/>
              <a:t>‹N°›</a:t>
            </a:fld>
            <a:endParaRPr lang="fr-FR" altLang="fr-FR"/>
          </a:p>
        </p:txBody>
      </p:sp>
      <p:sp>
        <p:nvSpPr>
          <p:cNvPr id="7" name="Titre 6">
            <a:extLst>
              <a:ext uri="{FF2B5EF4-FFF2-40B4-BE49-F238E27FC236}">
                <a16:creationId xmlns:a16="http://schemas.microsoft.com/office/drawing/2014/main" id="{6EEE089C-DA85-40FF-8E58-C2A2372859BF}"/>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9021979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501650" y="342900"/>
            <a:ext cx="16916400" cy="841295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5">
            <a:extLst>
              <a:ext uri="{FF2B5EF4-FFF2-40B4-BE49-F238E27FC236}">
                <a16:creationId xmlns:a16="http://schemas.microsoft.com/office/drawing/2014/main" id="{08376CCD-9575-42DB-ACDF-1B437CC1BF29}"/>
              </a:ext>
            </a:extLst>
          </p:cNvPr>
          <p:cNvSpPr>
            <a:spLocks noGrp="1" noChangeArrowheads="1"/>
          </p:cNvSpPr>
          <p:nvPr>
            <p:ph type="ftr" sz="quarter" idx="10"/>
          </p:nvPr>
        </p:nvSpPr>
        <p:spPr>
          <a:ln/>
        </p:spPr>
        <p:txBody>
          <a:bodyPr/>
          <a:lstStyle>
            <a:lvl1pPr>
              <a:defRPr/>
            </a:lvl1pPr>
          </a:lstStyle>
          <a:p>
            <a:pPr>
              <a:defRPr/>
            </a:pPr>
            <a:r>
              <a:rPr lang="fr-FR" altLang="fr-FR"/>
              <a:t>CODIT du 2 juin 2021</a:t>
            </a:r>
          </a:p>
        </p:txBody>
      </p:sp>
      <p:sp>
        <p:nvSpPr>
          <p:cNvPr id="4" name="Rectangle 11">
            <a:extLst>
              <a:ext uri="{FF2B5EF4-FFF2-40B4-BE49-F238E27FC236}">
                <a16:creationId xmlns:a16="http://schemas.microsoft.com/office/drawing/2014/main" id="{62A0C222-E06E-41EE-88C7-0F19340594A5}"/>
              </a:ext>
            </a:extLst>
          </p:cNvPr>
          <p:cNvSpPr>
            <a:spLocks noGrp="1" noChangeArrowheads="1"/>
          </p:cNvSpPr>
          <p:nvPr>
            <p:ph type="sldNum" sz="quarter" idx="11"/>
          </p:nvPr>
        </p:nvSpPr>
        <p:spPr>
          <a:ln/>
        </p:spPr>
        <p:txBody>
          <a:bodyPr/>
          <a:lstStyle>
            <a:lvl1pPr>
              <a:defRPr/>
            </a:lvl1pPr>
          </a:lstStyle>
          <a:p>
            <a:fld id="{EF7669F8-70B8-4A20-9983-F4D92100A136}" type="slidenum">
              <a:rPr lang="fr-FR" altLang="fr-FR"/>
              <a:pPr/>
              <a:t>‹N°›</a:t>
            </a:fld>
            <a:endParaRPr lang="fr-FR" altLang="fr-FR"/>
          </a:p>
        </p:txBody>
      </p:sp>
    </p:spTree>
    <p:extLst>
      <p:ext uri="{BB962C8B-B14F-4D97-AF65-F5344CB8AC3E}">
        <p14:creationId xmlns:p14="http://schemas.microsoft.com/office/powerpoint/2010/main" val="19470782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verTx">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609600" y="342902"/>
            <a:ext cx="14478000" cy="912020"/>
          </a:xfrm>
        </p:spPr>
        <p:txBody>
          <a:bodyPr/>
          <a:lstStyle/>
          <a:p>
            <a:r>
              <a:rPr lang="fr-FR"/>
              <a:t>Modifiez le style du titre</a:t>
            </a:r>
          </a:p>
        </p:txBody>
      </p:sp>
      <p:sp>
        <p:nvSpPr>
          <p:cNvPr id="3" name="Espace réservé du contenu 2"/>
          <p:cNvSpPr>
            <a:spLocks noGrp="1"/>
          </p:cNvSpPr>
          <p:nvPr>
            <p:ph sz="half" idx="1"/>
          </p:nvPr>
        </p:nvSpPr>
        <p:spPr>
          <a:xfrm>
            <a:off x="501650" y="2012157"/>
            <a:ext cx="16916400" cy="325755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01650" y="5498307"/>
            <a:ext cx="16916400" cy="325755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5">
            <a:extLst>
              <a:ext uri="{FF2B5EF4-FFF2-40B4-BE49-F238E27FC236}">
                <a16:creationId xmlns:a16="http://schemas.microsoft.com/office/drawing/2014/main" id="{2D6E4915-A450-4298-8A4A-9CB89105F8AB}"/>
              </a:ext>
            </a:extLst>
          </p:cNvPr>
          <p:cNvSpPr>
            <a:spLocks noGrp="1" noChangeArrowheads="1"/>
          </p:cNvSpPr>
          <p:nvPr>
            <p:ph type="ftr" sz="quarter" idx="10"/>
          </p:nvPr>
        </p:nvSpPr>
        <p:spPr>
          <a:ln/>
        </p:spPr>
        <p:txBody>
          <a:bodyPr/>
          <a:lstStyle>
            <a:lvl1pPr>
              <a:defRPr/>
            </a:lvl1pPr>
          </a:lstStyle>
          <a:p>
            <a:pPr>
              <a:defRPr/>
            </a:pPr>
            <a:r>
              <a:rPr lang="fr-FR" altLang="fr-FR"/>
              <a:t>CODIT du 2 juin 2021</a:t>
            </a:r>
          </a:p>
        </p:txBody>
      </p:sp>
      <p:sp>
        <p:nvSpPr>
          <p:cNvPr id="6" name="Rectangle 11">
            <a:extLst>
              <a:ext uri="{FF2B5EF4-FFF2-40B4-BE49-F238E27FC236}">
                <a16:creationId xmlns:a16="http://schemas.microsoft.com/office/drawing/2014/main" id="{84B9A68F-99F4-490D-BCB0-00EC4A39A4BE}"/>
              </a:ext>
            </a:extLst>
          </p:cNvPr>
          <p:cNvSpPr>
            <a:spLocks noGrp="1" noChangeArrowheads="1"/>
          </p:cNvSpPr>
          <p:nvPr>
            <p:ph type="sldNum" sz="quarter" idx="11"/>
          </p:nvPr>
        </p:nvSpPr>
        <p:spPr>
          <a:ln/>
        </p:spPr>
        <p:txBody>
          <a:bodyPr/>
          <a:lstStyle>
            <a:lvl1pPr>
              <a:defRPr/>
            </a:lvl1pPr>
          </a:lstStyle>
          <a:p>
            <a:fld id="{8E46FE1E-CCA2-439A-BEFE-D43F532876D5}" type="slidenum">
              <a:rPr lang="fr-FR" altLang="fr-FR"/>
              <a:pPr/>
              <a:t>‹N°›</a:t>
            </a:fld>
            <a:endParaRPr lang="fr-FR" altLang="fr-FR"/>
          </a:p>
        </p:txBody>
      </p:sp>
    </p:spTree>
    <p:extLst>
      <p:ext uri="{BB962C8B-B14F-4D97-AF65-F5344CB8AC3E}">
        <p14:creationId xmlns:p14="http://schemas.microsoft.com/office/powerpoint/2010/main" val="38617143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501650" y="2012157"/>
            <a:ext cx="8305800" cy="67437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9112250" y="2012157"/>
            <a:ext cx="8305800" cy="67437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5">
            <a:extLst>
              <a:ext uri="{FF2B5EF4-FFF2-40B4-BE49-F238E27FC236}">
                <a16:creationId xmlns:a16="http://schemas.microsoft.com/office/drawing/2014/main" id="{91F1A607-1733-4EFF-8D34-1BABD5EB87DF}"/>
              </a:ext>
            </a:extLst>
          </p:cNvPr>
          <p:cNvSpPr>
            <a:spLocks noGrp="1" noChangeArrowheads="1"/>
          </p:cNvSpPr>
          <p:nvPr>
            <p:ph type="ftr" sz="quarter" idx="10"/>
          </p:nvPr>
        </p:nvSpPr>
        <p:spPr/>
        <p:txBody>
          <a:bodyPr/>
          <a:lstStyle>
            <a:lvl1pPr>
              <a:defRPr/>
            </a:lvl1pPr>
          </a:lstStyle>
          <a:p>
            <a:pPr>
              <a:defRPr/>
            </a:pPr>
            <a:r>
              <a:rPr lang="fr-FR" altLang="fr-FR"/>
              <a:t>CODIT du 2 juin 2021</a:t>
            </a:r>
          </a:p>
        </p:txBody>
      </p:sp>
      <p:sp>
        <p:nvSpPr>
          <p:cNvPr id="6" name="Rectangle 11">
            <a:extLst>
              <a:ext uri="{FF2B5EF4-FFF2-40B4-BE49-F238E27FC236}">
                <a16:creationId xmlns:a16="http://schemas.microsoft.com/office/drawing/2014/main" id="{22190D04-B16D-43EB-A0ED-F3F98B891FEE}"/>
              </a:ext>
            </a:extLst>
          </p:cNvPr>
          <p:cNvSpPr>
            <a:spLocks noGrp="1" noChangeArrowheads="1"/>
          </p:cNvSpPr>
          <p:nvPr>
            <p:ph type="sldNum" sz="quarter" idx="11"/>
          </p:nvPr>
        </p:nvSpPr>
        <p:spPr/>
        <p:txBody>
          <a:bodyPr/>
          <a:lstStyle>
            <a:lvl1pPr>
              <a:defRPr/>
            </a:lvl1pPr>
          </a:lstStyle>
          <a:p>
            <a:pPr>
              <a:defRPr/>
            </a:pPr>
            <a:fld id="{658923BA-7A3D-4213-8DB2-1C04C6F2A597}" type="slidenum">
              <a:rPr lang="fr-FR" altLang="fr-FR"/>
              <a:pPr>
                <a:defRPr/>
              </a:pPr>
              <a:t>‹N°›</a:t>
            </a:fld>
            <a:endParaRPr lang="fr-FR" altLang="fr-FR"/>
          </a:p>
        </p:txBody>
      </p:sp>
    </p:spTree>
    <p:extLst>
      <p:ext uri="{BB962C8B-B14F-4D97-AF65-F5344CB8AC3E}">
        <p14:creationId xmlns:p14="http://schemas.microsoft.com/office/powerpoint/2010/main" val="3176759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sz="4800" b="0" i="0">
                <a:solidFill>
                  <a:srgbClr val="04092F"/>
                </a:solidFill>
                <a:latin typeface="Arial Black"/>
                <a:cs typeface="Arial Black"/>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6782972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rgbClr val="04092F"/>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42334504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rgbClr val="04092F"/>
                </a:solidFill>
                <a:latin typeface="Arial Black"/>
                <a:cs typeface="Arial Black"/>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556362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4F5FB"/>
          </a:solidFill>
        </p:spPr>
        <p:txBody>
          <a:bodyPr wrap="square" lIns="0" tIns="0" rIns="0" bIns="0" rtlCol="0"/>
          <a:lstStyle/>
          <a:p>
            <a:endParaRPr/>
          </a:p>
        </p:txBody>
      </p:sp>
      <p:sp>
        <p:nvSpPr>
          <p:cNvPr id="17" name="bg object 17"/>
          <p:cNvSpPr/>
          <p:nvPr/>
        </p:nvSpPr>
        <p:spPr>
          <a:xfrm>
            <a:off x="1028700" y="587084"/>
            <a:ext cx="1885314" cy="441959"/>
          </a:xfrm>
          <a:custGeom>
            <a:avLst/>
            <a:gdLst/>
            <a:ahLst/>
            <a:cxnLst/>
            <a:rect l="l" t="t" r="r" b="b"/>
            <a:pathLst>
              <a:path w="1885314" h="441959">
                <a:moveTo>
                  <a:pt x="1664144" y="441614"/>
                </a:moveTo>
                <a:lnTo>
                  <a:pt x="220807" y="441614"/>
                </a:lnTo>
                <a:lnTo>
                  <a:pt x="176307" y="437128"/>
                </a:lnTo>
                <a:lnTo>
                  <a:pt x="134859" y="424262"/>
                </a:lnTo>
                <a:lnTo>
                  <a:pt x="97351" y="403904"/>
                </a:lnTo>
                <a:lnTo>
                  <a:pt x="64673" y="376941"/>
                </a:lnTo>
                <a:lnTo>
                  <a:pt x="37710" y="344262"/>
                </a:lnTo>
                <a:lnTo>
                  <a:pt x="17352" y="306755"/>
                </a:lnTo>
                <a:lnTo>
                  <a:pt x="4486" y="265307"/>
                </a:lnTo>
                <a:lnTo>
                  <a:pt x="0" y="220807"/>
                </a:lnTo>
                <a:lnTo>
                  <a:pt x="4486" y="176306"/>
                </a:lnTo>
                <a:lnTo>
                  <a:pt x="17352" y="134859"/>
                </a:lnTo>
                <a:lnTo>
                  <a:pt x="37710" y="97351"/>
                </a:lnTo>
                <a:lnTo>
                  <a:pt x="64673" y="64672"/>
                </a:lnTo>
                <a:lnTo>
                  <a:pt x="97351" y="37710"/>
                </a:lnTo>
                <a:lnTo>
                  <a:pt x="134859" y="17352"/>
                </a:lnTo>
                <a:lnTo>
                  <a:pt x="176307" y="4486"/>
                </a:lnTo>
                <a:lnTo>
                  <a:pt x="220807" y="0"/>
                </a:lnTo>
                <a:lnTo>
                  <a:pt x="1664144" y="0"/>
                </a:lnTo>
                <a:lnTo>
                  <a:pt x="1708644" y="4486"/>
                </a:lnTo>
                <a:lnTo>
                  <a:pt x="1750092" y="17352"/>
                </a:lnTo>
                <a:lnTo>
                  <a:pt x="1787600" y="37710"/>
                </a:lnTo>
                <a:lnTo>
                  <a:pt x="1820278" y="64672"/>
                </a:lnTo>
                <a:lnTo>
                  <a:pt x="1847241" y="97351"/>
                </a:lnTo>
                <a:lnTo>
                  <a:pt x="1867599" y="134859"/>
                </a:lnTo>
                <a:lnTo>
                  <a:pt x="1880465" y="176306"/>
                </a:lnTo>
                <a:lnTo>
                  <a:pt x="1884951" y="220807"/>
                </a:lnTo>
                <a:lnTo>
                  <a:pt x="1880465" y="265307"/>
                </a:lnTo>
                <a:lnTo>
                  <a:pt x="1867599" y="306755"/>
                </a:lnTo>
                <a:lnTo>
                  <a:pt x="1847241" y="344262"/>
                </a:lnTo>
                <a:lnTo>
                  <a:pt x="1820278" y="376941"/>
                </a:lnTo>
                <a:lnTo>
                  <a:pt x="1787600" y="403904"/>
                </a:lnTo>
                <a:lnTo>
                  <a:pt x="1750092" y="424262"/>
                </a:lnTo>
                <a:lnTo>
                  <a:pt x="1708644" y="437128"/>
                </a:lnTo>
                <a:lnTo>
                  <a:pt x="1664144" y="441614"/>
                </a:lnTo>
                <a:close/>
              </a:path>
            </a:pathLst>
          </a:custGeom>
          <a:solidFill>
            <a:srgbClr val="04092F"/>
          </a:solidFill>
        </p:spPr>
        <p:txBody>
          <a:bodyPr wrap="square" lIns="0" tIns="0" rIns="0" bIns="0" rtlCol="0"/>
          <a:lstStyle/>
          <a:p>
            <a:endParaRPr/>
          </a:p>
        </p:txBody>
      </p:sp>
      <p:sp>
        <p:nvSpPr>
          <p:cNvPr id="18" name="bg object 18"/>
          <p:cNvSpPr/>
          <p:nvPr/>
        </p:nvSpPr>
        <p:spPr>
          <a:xfrm>
            <a:off x="15374346" y="587084"/>
            <a:ext cx="1885314" cy="441959"/>
          </a:xfrm>
          <a:custGeom>
            <a:avLst/>
            <a:gdLst/>
            <a:ahLst/>
            <a:cxnLst/>
            <a:rect l="l" t="t" r="r" b="b"/>
            <a:pathLst>
              <a:path w="1885315" h="441959">
                <a:moveTo>
                  <a:pt x="1664144" y="441614"/>
                </a:moveTo>
                <a:lnTo>
                  <a:pt x="220807" y="441614"/>
                </a:lnTo>
                <a:lnTo>
                  <a:pt x="176307" y="437128"/>
                </a:lnTo>
                <a:lnTo>
                  <a:pt x="134859" y="424262"/>
                </a:lnTo>
                <a:lnTo>
                  <a:pt x="97352" y="403904"/>
                </a:lnTo>
                <a:lnTo>
                  <a:pt x="64673" y="376941"/>
                </a:lnTo>
                <a:lnTo>
                  <a:pt x="37710" y="344262"/>
                </a:lnTo>
                <a:lnTo>
                  <a:pt x="17352" y="306755"/>
                </a:lnTo>
                <a:lnTo>
                  <a:pt x="4486" y="265307"/>
                </a:lnTo>
                <a:lnTo>
                  <a:pt x="0" y="220807"/>
                </a:lnTo>
                <a:lnTo>
                  <a:pt x="4486" y="176306"/>
                </a:lnTo>
                <a:lnTo>
                  <a:pt x="17352" y="134859"/>
                </a:lnTo>
                <a:lnTo>
                  <a:pt x="37710" y="97351"/>
                </a:lnTo>
                <a:lnTo>
                  <a:pt x="64673" y="64672"/>
                </a:lnTo>
                <a:lnTo>
                  <a:pt x="97352" y="37710"/>
                </a:lnTo>
                <a:lnTo>
                  <a:pt x="134859" y="17352"/>
                </a:lnTo>
                <a:lnTo>
                  <a:pt x="176307" y="4486"/>
                </a:lnTo>
                <a:lnTo>
                  <a:pt x="220807" y="0"/>
                </a:lnTo>
                <a:lnTo>
                  <a:pt x="1664144" y="0"/>
                </a:lnTo>
                <a:lnTo>
                  <a:pt x="1708644" y="4486"/>
                </a:lnTo>
                <a:lnTo>
                  <a:pt x="1750092" y="17352"/>
                </a:lnTo>
                <a:lnTo>
                  <a:pt x="1787600" y="37710"/>
                </a:lnTo>
                <a:lnTo>
                  <a:pt x="1820278" y="64672"/>
                </a:lnTo>
                <a:lnTo>
                  <a:pt x="1847241" y="97351"/>
                </a:lnTo>
                <a:lnTo>
                  <a:pt x="1867599" y="134859"/>
                </a:lnTo>
                <a:lnTo>
                  <a:pt x="1880465" y="176306"/>
                </a:lnTo>
                <a:lnTo>
                  <a:pt x="1884951" y="220807"/>
                </a:lnTo>
                <a:lnTo>
                  <a:pt x="1880465" y="265307"/>
                </a:lnTo>
                <a:lnTo>
                  <a:pt x="1867599" y="306755"/>
                </a:lnTo>
                <a:lnTo>
                  <a:pt x="1847241" y="344262"/>
                </a:lnTo>
                <a:lnTo>
                  <a:pt x="1820278" y="376941"/>
                </a:lnTo>
                <a:lnTo>
                  <a:pt x="1787600" y="403904"/>
                </a:lnTo>
                <a:lnTo>
                  <a:pt x="1750092" y="424262"/>
                </a:lnTo>
                <a:lnTo>
                  <a:pt x="1708644" y="437128"/>
                </a:lnTo>
                <a:lnTo>
                  <a:pt x="1664144" y="441614"/>
                </a:lnTo>
                <a:close/>
              </a:path>
            </a:pathLst>
          </a:custGeom>
          <a:solidFill>
            <a:srgbClr val="04092F"/>
          </a:solidFill>
        </p:spPr>
        <p:txBody>
          <a:bodyPr wrap="square" lIns="0" tIns="0" rIns="0" bIns="0" rtlCol="0"/>
          <a:lstStyle/>
          <a:p>
            <a:endParaRPr/>
          </a:p>
        </p:txBody>
      </p:sp>
      <p:sp>
        <p:nvSpPr>
          <p:cNvPr id="19" name="bg object 19"/>
          <p:cNvSpPr/>
          <p:nvPr/>
        </p:nvSpPr>
        <p:spPr>
          <a:xfrm>
            <a:off x="0" y="4010618"/>
            <a:ext cx="18285460" cy="2266315"/>
          </a:xfrm>
          <a:custGeom>
            <a:avLst/>
            <a:gdLst/>
            <a:ahLst/>
            <a:cxnLst/>
            <a:rect l="l" t="t" r="r" b="b"/>
            <a:pathLst>
              <a:path w="18285460" h="2266315">
                <a:moveTo>
                  <a:pt x="18285415" y="2265763"/>
                </a:moveTo>
                <a:lnTo>
                  <a:pt x="0" y="2265763"/>
                </a:lnTo>
                <a:lnTo>
                  <a:pt x="0" y="0"/>
                </a:lnTo>
                <a:lnTo>
                  <a:pt x="18285415" y="0"/>
                </a:lnTo>
                <a:lnTo>
                  <a:pt x="18285415" y="2265763"/>
                </a:lnTo>
                <a:close/>
              </a:path>
            </a:pathLst>
          </a:custGeom>
          <a:solidFill>
            <a:srgbClr val="04092F"/>
          </a:solidFill>
        </p:spPr>
        <p:txBody>
          <a:bodyPr wrap="square" lIns="0" tIns="0" rIns="0" bIns="0" rtlCol="0"/>
          <a:lstStyle/>
          <a:p>
            <a:endParaRPr/>
          </a:p>
        </p:txBody>
      </p:sp>
      <p:pic>
        <p:nvPicPr>
          <p:cNvPr id="20" name="bg object 20"/>
          <p:cNvPicPr/>
          <p:nvPr/>
        </p:nvPicPr>
        <p:blipFill>
          <a:blip r:embed="rId2" cstate="print"/>
          <a:stretch>
            <a:fillRect/>
          </a:stretch>
        </p:blipFill>
        <p:spPr>
          <a:xfrm>
            <a:off x="4547536" y="552782"/>
            <a:ext cx="9191624" cy="9182099"/>
          </a:xfrm>
          <a:prstGeom prst="rect">
            <a:avLst/>
          </a:prstGeom>
        </p:spPr>
      </p:pic>
      <p:sp>
        <p:nvSpPr>
          <p:cNvPr id="21" name="bg object 21"/>
          <p:cNvSpPr/>
          <p:nvPr/>
        </p:nvSpPr>
        <p:spPr>
          <a:xfrm>
            <a:off x="5041660" y="1041638"/>
            <a:ext cx="8204834" cy="8204200"/>
          </a:xfrm>
          <a:custGeom>
            <a:avLst/>
            <a:gdLst/>
            <a:ahLst/>
            <a:cxnLst/>
            <a:rect l="l" t="t" r="r" b="b"/>
            <a:pathLst>
              <a:path w="8204834" h="8204200">
                <a:moveTo>
                  <a:pt x="4199172" y="12700"/>
                </a:moveTo>
                <a:lnTo>
                  <a:pt x="4005506" y="12700"/>
                </a:lnTo>
                <a:lnTo>
                  <a:pt x="4053855" y="0"/>
                </a:lnTo>
                <a:lnTo>
                  <a:pt x="4150822" y="0"/>
                </a:lnTo>
                <a:lnTo>
                  <a:pt x="4199172" y="12700"/>
                </a:lnTo>
                <a:close/>
              </a:path>
              <a:path w="8204834" h="8204200">
                <a:moveTo>
                  <a:pt x="4438794" y="25400"/>
                </a:moveTo>
                <a:lnTo>
                  <a:pt x="3765883" y="25400"/>
                </a:lnTo>
                <a:lnTo>
                  <a:pt x="3813514" y="12700"/>
                </a:lnTo>
                <a:lnTo>
                  <a:pt x="4391163" y="12700"/>
                </a:lnTo>
                <a:lnTo>
                  <a:pt x="4438794" y="25400"/>
                </a:lnTo>
                <a:close/>
              </a:path>
              <a:path w="8204834" h="8204200">
                <a:moveTo>
                  <a:pt x="4580758" y="38100"/>
                </a:moveTo>
                <a:lnTo>
                  <a:pt x="3623919" y="38100"/>
                </a:lnTo>
                <a:lnTo>
                  <a:pt x="3671082" y="25400"/>
                </a:lnTo>
                <a:lnTo>
                  <a:pt x="4533595" y="25400"/>
                </a:lnTo>
                <a:lnTo>
                  <a:pt x="4580758" y="38100"/>
                </a:lnTo>
                <a:close/>
              </a:path>
              <a:path w="8204834" h="8204200">
                <a:moveTo>
                  <a:pt x="4674595" y="50800"/>
                </a:moveTo>
                <a:lnTo>
                  <a:pt x="3530082" y="50800"/>
                </a:lnTo>
                <a:lnTo>
                  <a:pt x="3576918" y="38100"/>
                </a:lnTo>
                <a:lnTo>
                  <a:pt x="4627759" y="38100"/>
                </a:lnTo>
                <a:lnTo>
                  <a:pt x="4674595" y="50800"/>
                </a:lnTo>
                <a:close/>
              </a:path>
              <a:path w="8204834" h="8204200">
                <a:moveTo>
                  <a:pt x="4767760" y="63500"/>
                </a:moveTo>
                <a:lnTo>
                  <a:pt x="3436918" y="63500"/>
                </a:lnTo>
                <a:lnTo>
                  <a:pt x="3483414" y="50800"/>
                </a:lnTo>
                <a:lnTo>
                  <a:pt x="4721263" y="50800"/>
                </a:lnTo>
                <a:lnTo>
                  <a:pt x="4767760" y="63500"/>
                </a:lnTo>
                <a:close/>
              </a:path>
              <a:path w="8204834" h="8204200">
                <a:moveTo>
                  <a:pt x="4906190" y="88900"/>
                </a:moveTo>
                <a:lnTo>
                  <a:pt x="3298487" y="88900"/>
                </a:lnTo>
                <a:lnTo>
                  <a:pt x="3390596" y="63500"/>
                </a:lnTo>
                <a:lnTo>
                  <a:pt x="4814082" y="63500"/>
                </a:lnTo>
                <a:lnTo>
                  <a:pt x="4906190" y="88900"/>
                </a:lnTo>
                <a:close/>
              </a:path>
              <a:path w="8204834" h="8204200">
                <a:moveTo>
                  <a:pt x="4951970" y="8128000"/>
                </a:moveTo>
                <a:lnTo>
                  <a:pt x="3252707" y="8128000"/>
                </a:lnTo>
                <a:lnTo>
                  <a:pt x="2718789" y="7975600"/>
                </a:lnTo>
                <a:lnTo>
                  <a:pt x="2675676" y="7950200"/>
                </a:lnTo>
                <a:lnTo>
                  <a:pt x="2590134" y="7924800"/>
                </a:lnTo>
                <a:lnTo>
                  <a:pt x="2547710" y="7899400"/>
                </a:lnTo>
                <a:lnTo>
                  <a:pt x="2463575" y="7874000"/>
                </a:lnTo>
                <a:lnTo>
                  <a:pt x="2421868" y="7848600"/>
                </a:lnTo>
                <a:lnTo>
                  <a:pt x="2380408" y="7835900"/>
                </a:lnTo>
                <a:lnTo>
                  <a:pt x="2339195" y="7810500"/>
                </a:lnTo>
                <a:lnTo>
                  <a:pt x="2298234" y="7797800"/>
                </a:lnTo>
                <a:lnTo>
                  <a:pt x="2217077" y="7747000"/>
                </a:lnTo>
                <a:lnTo>
                  <a:pt x="2176889" y="7734300"/>
                </a:lnTo>
                <a:lnTo>
                  <a:pt x="2097305" y="7683500"/>
                </a:lnTo>
                <a:lnTo>
                  <a:pt x="2057917" y="7670800"/>
                </a:lnTo>
                <a:lnTo>
                  <a:pt x="1903123" y="7569200"/>
                </a:lnTo>
                <a:lnTo>
                  <a:pt x="1790012" y="7493000"/>
                </a:lnTo>
                <a:lnTo>
                  <a:pt x="1679550" y="7416800"/>
                </a:lnTo>
                <a:lnTo>
                  <a:pt x="1571822" y="7340600"/>
                </a:lnTo>
                <a:lnTo>
                  <a:pt x="1536535" y="7315200"/>
                </a:lnTo>
                <a:lnTo>
                  <a:pt x="1501563" y="7277100"/>
                </a:lnTo>
                <a:lnTo>
                  <a:pt x="1432580" y="7226300"/>
                </a:lnTo>
                <a:lnTo>
                  <a:pt x="1398575" y="7188200"/>
                </a:lnTo>
                <a:lnTo>
                  <a:pt x="1331553" y="7137400"/>
                </a:lnTo>
                <a:lnTo>
                  <a:pt x="1298542" y="7099300"/>
                </a:lnTo>
                <a:lnTo>
                  <a:pt x="1265868" y="7073900"/>
                </a:lnTo>
                <a:lnTo>
                  <a:pt x="1233536" y="7035800"/>
                </a:lnTo>
                <a:lnTo>
                  <a:pt x="1201547" y="7010400"/>
                </a:lnTo>
                <a:lnTo>
                  <a:pt x="1169904" y="6972300"/>
                </a:lnTo>
                <a:lnTo>
                  <a:pt x="1138612" y="6946900"/>
                </a:lnTo>
                <a:lnTo>
                  <a:pt x="1107673" y="6908800"/>
                </a:lnTo>
                <a:lnTo>
                  <a:pt x="1077089" y="6883400"/>
                </a:lnTo>
                <a:lnTo>
                  <a:pt x="1046865" y="6845300"/>
                </a:lnTo>
                <a:lnTo>
                  <a:pt x="1017003" y="6807200"/>
                </a:lnTo>
                <a:lnTo>
                  <a:pt x="987506" y="6781800"/>
                </a:lnTo>
                <a:lnTo>
                  <a:pt x="958377" y="6743700"/>
                </a:lnTo>
                <a:lnTo>
                  <a:pt x="929620" y="6705600"/>
                </a:lnTo>
                <a:lnTo>
                  <a:pt x="901237" y="6680200"/>
                </a:lnTo>
                <a:lnTo>
                  <a:pt x="873232" y="6642100"/>
                </a:lnTo>
                <a:lnTo>
                  <a:pt x="845608" y="6604000"/>
                </a:lnTo>
                <a:lnTo>
                  <a:pt x="818367" y="6565900"/>
                </a:lnTo>
                <a:lnTo>
                  <a:pt x="791513" y="6527800"/>
                </a:lnTo>
                <a:lnTo>
                  <a:pt x="765049" y="6489700"/>
                </a:lnTo>
                <a:lnTo>
                  <a:pt x="738978" y="6451600"/>
                </a:lnTo>
                <a:lnTo>
                  <a:pt x="713303" y="6426200"/>
                </a:lnTo>
                <a:lnTo>
                  <a:pt x="688027" y="6388100"/>
                </a:lnTo>
                <a:lnTo>
                  <a:pt x="663153" y="6350000"/>
                </a:lnTo>
                <a:lnTo>
                  <a:pt x="638684" y="6311900"/>
                </a:lnTo>
                <a:lnTo>
                  <a:pt x="614624" y="6273800"/>
                </a:lnTo>
                <a:lnTo>
                  <a:pt x="590975" y="6235700"/>
                </a:lnTo>
                <a:lnTo>
                  <a:pt x="567741" y="6197600"/>
                </a:lnTo>
                <a:lnTo>
                  <a:pt x="544924" y="6146800"/>
                </a:lnTo>
                <a:lnTo>
                  <a:pt x="522528" y="6108700"/>
                </a:lnTo>
                <a:lnTo>
                  <a:pt x="500556" y="6070600"/>
                </a:lnTo>
                <a:lnTo>
                  <a:pt x="479011" y="6032500"/>
                </a:lnTo>
                <a:lnTo>
                  <a:pt x="457895" y="5994400"/>
                </a:lnTo>
                <a:lnTo>
                  <a:pt x="437212" y="5956300"/>
                </a:lnTo>
                <a:lnTo>
                  <a:pt x="416966" y="5918200"/>
                </a:lnTo>
                <a:lnTo>
                  <a:pt x="397158" y="5867400"/>
                </a:lnTo>
                <a:lnTo>
                  <a:pt x="377793" y="5829300"/>
                </a:lnTo>
                <a:lnTo>
                  <a:pt x="358873" y="5791200"/>
                </a:lnTo>
                <a:lnTo>
                  <a:pt x="340402" y="5753100"/>
                </a:lnTo>
                <a:lnTo>
                  <a:pt x="322382" y="5702300"/>
                </a:lnTo>
                <a:lnTo>
                  <a:pt x="304816" y="5664200"/>
                </a:lnTo>
                <a:lnTo>
                  <a:pt x="287708" y="5626100"/>
                </a:lnTo>
                <a:lnTo>
                  <a:pt x="271061" y="5575300"/>
                </a:lnTo>
                <a:lnTo>
                  <a:pt x="254877" y="5537200"/>
                </a:lnTo>
                <a:lnTo>
                  <a:pt x="239160" y="5486400"/>
                </a:lnTo>
                <a:lnTo>
                  <a:pt x="223913" y="5448300"/>
                </a:lnTo>
                <a:lnTo>
                  <a:pt x="209139" y="5410200"/>
                </a:lnTo>
                <a:lnTo>
                  <a:pt x="194842" y="5359400"/>
                </a:lnTo>
                <a:lnTo>
                  <a:pt x="181023" y="5321300"/>
                </a:lnTo>
                <a:lnTo>
                  <a:pt x="167686" y="5270500"/>
                </a:lnTo>
                <a:lnTo>
                  <a:pt x="154835" y="5232400"/>
                </a:lnTo>
                <a:lnTo>
                  <a:pt x="142473" y="5181600"/>
                </a:lnTo>
                <a:lnTo>
                  <a:pt x="130601" y="5143500"/>
                </a:lnTo>
                <a:lnTo>
                  <a:pt x="119224" y="5092700"/>
                </a:lnTo>
                <a:lnTo>
                  <a:pt x="108345" y="5054600"/>
                </a:lnTo>
                <a:lnTo>
                  <a:pt x="97967" y="5003800"/>
                </a:lnTo>
                <a:lnTo>
                  <a:pt x="88092" y="4953000"/>
                </a:lnTo>
                <a:lnTo>
                  <a:pt x="78724" y="4914900"/>
                </a:lnTo>
                <a:lnTo>
                  <a:pt x="69866" y="4864100"/>
                </a:lnTo>
                <a:lnTo>
                  <a:pt x="61521" y="4826000"/>
                </a:lnTo>
                <a:lnTo>
                  <a:pt x="53692" y="4775200"/>
                </a:lnTo>
                <a:lnTo>
                  <a:pt x="46382" y="4724400"/>
                </a:lnTo>
                <a:lnTo>
                  <a:pt x="39595" y="4686300"/>
                </a:lnTo>
                <a:lnTo>
                  <a:pt x="33333" y="4635500"/>
                </a:lnTo>
                <a:lnTo>
                  <a:pt x="27599" y="4584700"/>
                </a:lnTo>
                <a:lnTo>
                  <a:pt x="22397" y="4533900"/>
                </a:lnTo>
                <a:lnTo>
                  <a:pt x="17729" y="4495800"/>
                </a:lnTo>
                <a:lnTo>
                  <a:pt x="13599" y="4445000"/>
                </a:lnTo>
                <a:lnTo>
                  <a:pt x="10009" y="4394200"/>
                </a:lnTo>
                <a:lnTo>
                  <a:pt x="6963" y="4343400"/>
                </a:lnTo>
                <a:lnTo>
                  <a:pt x="4465" y="4305300"/>
                </a:lnTo>
                <a:lnTo>
                  <a:pt x="2516" y="4254500"/>
                </a:lnTo>
                <a:lnTo>
                  <a:pt x="1120" y="4203700"/>
                </a:lnTo>
                <a:lnTo>
                  <a:pt x="280" y="4152900"/>
                </a:lnTo>
                <a:lnTo>
                  <a:pt x="0" y="4102100"/>
                </a:lnTo>
                <a:lnTo>
                  <a:pt x="280" y="4064000"/>
                </a:lnTo>
                <a:lnTo>
                  <a:pt x="1120" y="4013200"/>
                </a:lnTo>
                <a:lnTo>
                  <a:pt x="2516" y="3962400"/>
                </a:lnTo>
                <a:lnTo>
                  <a:pt x="4465" y="3911600"/>
                </a:lnTo>
                <a:lnTo>
                  <a:pt x="6963" y="3873500"/>
                </a:lnTo>
                <a:lnTo>
                  <a:pt x="10009" y="3822700"/>
                </a:lnTo>
                <a:lnTo>
                  <a:pt x="13599" y="3771900"/>
                </a:lnTo>
                <a:lnTo>
                  <a:pt x="17729" y="3721100"/>
                </a:lnTo>
                <a:lnTo>
                  <a:pt x="22397" y="3683000"/>
                </a:lnTo>
                <a:lnTo>
                  <a:pt x="27599" y="3632200"/>
                </a:lnTo>
                <a:lnTo>
                  <a:pt x="33333" y="3581400"/>
                </a:lnTo>
                <a:lnTo>
                  <a:pt x="39595" y="3530600"/>
                </a:lnTo>
                <a:lnTo>
                  <a:pt x="46382" y="3492500"/>
                </a:lnTo>
                <a:lnTo>
                  <a:pt x="53692" y="3441700"/>
                </a:lnTo>
                <a:lnTo>
                  <a:pt x="61521" y="3390900"/>
                </a:lnTo>
                <a:lnTo>
                  <a:pt x="69866" y="3352800"/>
                </a:lnTo>
                <a:lnTo>
                  <a:pt x="78724" y="3302000"/>
                </a:lnTo>
                <a:lnTo>
                  <a:pt x="88092" y="3263900"/>
                </a:lnTo>
                <a:lnTo>
                  <a:pt x="97967" y="3213100"/>
                </a:lnTo>
                <a:lnTo>
                  <a:pt x="108345" y="3162300"/>
                </a:lnTo>
                <a:lnTo>
                  <a:pt x="119224" y="3124200"/>
                </a:lnTo>
                <a:lnTo>
                  <a:pt x="130601" y="3073400"/>
                </a:lnTo>
                <a:lnTo>
                  <a:pt x="142473" y="3035300"/>
                </a:lnTo>
                <a:lnTo>
                  <a:pt x="154835" y="2984500"/>
                </a:lnTo>
                <a:lnTo>
                  <a:pt x="167686" y="2946400"/>
                </a:lnTo>
                <a:lnTo>
                  <a:pt x="181023" y="2895600"/>
                </a:lnTo>
                <a:lnTo>
                  <a:pt x="194842" y="2857500"/>
                </a:lnTo>
                <a:lnTo>
                  <a:pt x="209139" y="2806700"/>
                </a:lnTo>
                <a:lnTo>
                  <a:pt x="223913" y="2768600"/>
                </a:lnTo>
                <a:lnTo>
                  <a:pt x="239160" y="2730500"/>
                </a:lnTo>
                <a:lnTo>
                  <a:pt x="254877" y="2679700"/>
                </a:lnTo>
                <a:lnTo>
                  <a:pt x="271061" y="2641600"/>
                </a:lnTo>
                <a:lnTo>
                  <a:pt x="287708" y="2590800"/>
                </a:lnTo>
                <a:lnTo>
                  <a:pt x="304816" y="2552700"/>
                </a:lnTo>
                <a:lnTo>
                  <a:pt x="322382" y="2514600"/>
                </a:lnTo>
                <a:lnTo>
                  <a:pt x="340402" y="2463800"/>
                </a:lnTo>
                <a:lnTo>
                  <a:pt x="358873" y="2425700"/>
                </a:lnTo>
                <a:lnTo>
                  <a:pt x="377793" y="2387600"/>
                </a:lnTo>
                <a:lnTo>
                  <a:pt x="397158" y="2349500"/>
                </a:lnTo>
                <a:lnTo>
                  <a:pt x="416966" y="2298700"/>
                </a:lnTo>
                <a:lnTo>
                  <a:pt x="437212" y="2260600"/>
                </a:lnTo>
                <a:lnTo>
                  <a:pt x="457895" y="2222500"/>
                </a:lnTo>
                <a:lnTo>
                  <a:pt x="479011" y="2184400"/>
                </a:lnTo>
                <a:lnTo>
                  <a:pt x="500556" y="2146300"/>
                </a:lnTo>
                <a:lnTo>
                  <a:pt x="522528" y="2108200"/>
                </a:lnTo>
                <a:lnTo>
                  <a:pt x="544924" y="2070100"/>
                </a:lnTo>
                <a:lnTo>
                  <a:pt x="567741" y="2019300"/>
                </a:lnTo>
                <a:lnTo>
                  <a:pt x="590975" y="1981200"/>
                </a:lnTo>
                <a:lnTo>
                  <a:pt x="614624" y="1943100"/>
                </a:lnTo>
                <a:lnTo>
                  <a:pt x="638684" y="1905000"/>
                </a:lnTo>
                <a:lnTo>
                  <a:pt x="663153" y="1866900"/>
                </a:lnTo>
                <a:lnTo>
                  <a:pt x="688027" y="1828800"/>
                </a:lnTo>
                <a:lnTo>
                  <a:pt x="713303" y="1790700"/>
                </a:lnTo>
                <a:lnTo>
                  <a:pt x="738978" y="1752600"/>
                </a:lnTo>
                <a:lnTo>
                  <a:pt x="765049" y="1727200"/>
                </a:lnTo>
                <a:lnTo>
                  <a:pt x="791513" y="1689100"/>
                </a:lnTo>
                <a:lnTo>
                  <a:pt x="818367" y="1651000"/>
                </a:lnTo>
                <a:lnTo>
                  <a:pt x="845608" y="1612900"/>
                </a:lnTo>
                <a:lnTo>
                  <a:pt x="873232" y="1574800"/>
                </a:lnTo>
                <a:lnTo>
                  <a:pt x="901237" y="1536700"/>
                </a:lnTo>
                <a:lnTo>
                  <a:pt x="929620" y="1511300"/>
                </a:lnTo>
                <a:lnTo>
                  <a:pt x="958377" y="1473200"/>
                </a:lnTo>
                <a:lnTo>
                  <a:pt x="987506" y="1435100"/>
                </a:lnTo>
                <a:lnTo>
                  <a:pt x="1017003" y="1409700"/>
                </a:lnTo>
                <a:lnTo>
                  <a:pt x="1046865" y="1371600"/>
                </a:lnTo>
                <a:lnTo>
                  <a:pt x="1077089" y="1333500"/>
                </a:lnTo>
                <a:lnTo>
                  <a:pt x="1107673" y="1308100"/>
                </a:lnTo>
                <a:lnTo>
                  <a:pt x="1138612" y="1270000"/>
                </a:lnTo>
                <a:lnTo>
                  <a:pt x="1169904" y="1244600"/>
                </a:lnTo>
                <a:lnTo>
                  <a:pt x="1201547" y="1206500"/>
                </a:lnTo>
                <a:lnTo>
                  <a:pt x="1233536" y="1181100"/>
                </a:lnTo>
                <a:lnTo>
                  <a:pt x="1265868" y="1143000"/>
                </a:lnTo>
                <a:lnTo>
                  <a:pt x="1298542" y="1117600"/>
                </a:lnTo>
                <a:lnTo>
                  <a:pt x="1331553" y="1079500"/>
                </a:lnTo>
                <a:lnTo>
                  <a:pt x="1398575" y="1028700"/>
                </a:lnTo>
                <a:lnTo>
                  <a:pt x="1432580" y="990600"/>
                </a:lnTo>
                <a:lnTo>
                  <a:pt x="1501563" y="939800"/>
                </a:lnTo>
                <a:lnTo>
                  <a:pt x="1536535" y="901700"/>
                </a:lnTo>
                <a:lnTo>
                  <a:pt x="1643333" y="825500"/>
                </a:lnTo>
                <a:lnTo>
                  <a:pt x="1752893" y="749300"/>
                </a:lnTo>
                <a:lnTo>
                  <a:pt x="1865130" y="673100"/>
                </a:lnTo>
                <a:lnTo>
                  <a:pt x="2018801" y="571500"/>
                </a:lnTo>
                <a:lnTo>
                  <a:pt x="2057917" y="546100"/>
                </a:lnTo>
                <a:lnTo>
                  <a:pt x="2097305" y="533400"/>
                </a:lnTo>
                <a:lnTo>
                  <a:pt x="2176889" y="482600"/>
                </a:lnTo>
                <a:lnTo>
                  <a:pt x="2217077" y="469900"/>
                </a:lnTo>
                <a:lnTo>
                  <a:pt x="2298234" y="419100"/>
                </a:lnTo>
                <a:lnTo>
                  <a:pt x="2339195" y="406400"/>
                </a:lnTo>
                <a:lnTo>
                  <a:pt x="2380408" y="381000"/>
                </a:lnTo>
                <a:lnTo>
                  <a:pt x="2421868" y="368300"/>
                </a:lnTo>
                <a:lnTo>
                  <a:pt x="2463575" y="342900"/>
                </a:lnTo>
                <a:lnTo>
                  <a:pt x="2505523" y="330200"/>
                </a:lnTo>
                <a:lnTo>
                  <a:pt x="2547710" y="304800"/>
                </a:lnTo>
                <a:lnTo>
                  <a:pt x="2675676" y="266700"/>
                </a:lnTo>
                <a:lnTo>
                  <a:pt x="2718789" y="241300"/>
                </a:lnTo>
                <a:lnTo>
                  <a:pt x="3252707" y="88900"/>
                </a:lnTo>
                <a:lnTo>
                  <a:pt x="4951970" y="88900"/>
                </a:lnTo>
                <a:lnTo>
                  <a:pt x="5485889" y="241300"/>
                </a:lnTo>
                <a:lnTo>
                  <a:pt x="5529002" y="266700"/>
                </a:lnTo>
                <a:lnTo>
                  <a:pt x="5656967" y="304800"/>
                </a:lnTo>
                <a:lnTo>
                  <a:pt x="5699154" y="330200"/>
                </a:lnTo>
                <a:lnTo>
                  <a:pt x="5741103" y="342900"/>
                </a:lnTo>
                <a:lnTo>
                  <a:pt x="5782809" y="368300"/>
                </a:lnTo>
                <a:lnTo>
                  <a:pt x="5824270" y="381000"/>
                </a:lnTo>
                <a:lnTo>
                  <a:pt x="5865482" y="406400"/>
                </a:lnTo>
                <a:lnTo>
                  <a:pt x="5906444" y="419100"/>
                </a:lnTo>
                <a:lnTo>
                  <a:pt x="5987600" y="469900"/>
                </a:lnTo>
                <a:lnTo>
                  <a:pt x="6027789" y="482600"/>
                </a:lnTo>
                <a:lnTo>
                  <a:pt x="6107372" y="533400"/>
                </a:lnTo>
                <a:lnTo>
                  <a:pt x="6146760" y="546100"/>
                </a:lnTo>
                <a:lnTo>
                  <a:pt x="6185876" y="571500"/>
                </a:lnTo>
                <a:lnTo>
                  <a:pt x="6339547" y="673100"/>
                </a:lnTo>
                <a:lnTo>
                  <a:pt x="6451785" y="749300"/>
                </a:lnTo>
                <a:lnTo>
                  <a:pt x="6561344" y="825500"/>
                </a:lnTo>
                <a:lnTo>
                  <a:pt x="6668143" y="901700"/>
                </a:lnTo>
                <a:lnTo>
                  <a:pt x="6703114" y="939800"/>
                </a:lnTo>
                <a:lnTo>
                  <a:pt x="6772097" y="990600"/>
                </a:lnTo>
                <a:lnTo>
                  <a:pt x="6806102" y="1028700"/>
                </a:lnTo>
                <a:lnTo>
                  <a:pt x="6873124" y="1079500"/>
                </a:lnTo>
                <a:lnTo>
                  <a:pt x="6906135" y="1117600"/>
                </a:lnTo>
                <a:lnTo>
                  <a:pt x="6938809" y="1143000"/>
                </a:lnTo>
                <a:lnTo>
                  <a:pt x="6971141" y="1181100"/>
                </a:lnTo>
                <a:lnTo>
                  <a:pt x="7003131" y="1206500"/>
                </a:lnTo>
                <a:lnTo>
                  <a:pt x="7034773" y="1244600"/>
                </a:lnTo>
                <a:lnTo>
                  <a:pt x="7066065" y="1270000"/>
                </a:lnTo>
                <a:lnTo>
                  <a:pt x="7097005" y="1308100"/>
                </a:lnTo>
                <a:lnTo>
                  <a:pt x="7127588" y="1333500"/>
                </a:lnTo>
                <a:lnTo>
                  <a:pt x="7157812" y="1371600"/>
                </a:lnTo>
                <a:lnTo>
                  <a:pt x="7187675" y="1409700"/>
                </a:lnTo>
                <a:lnTo>
                  <a:pt x="7217172" y="1435100"/>
                </a:lnTo>
                <a:lnTo>
                  <a:pt x="7246300" y="1473200"/>
                </a:lnTo>
                <a:lnTo>
                  <a:pt x="7275057" y="1511300"/>
                </a:lnTo>
                <a:lnTo>
                  <a:pt x="7303440" y="1536700"/>
                </a:lnTo>
                <a:lnTo>
                  <a:pt x="7331445" y="1574800"/>
                </a:lnTo>
                <a:lnTo>
                  <a:pt x="7359070" y="1612900"/>
                </a:lnTo>
                <a:lnTo>
                  <a:pt x="7386310" y="1651000"/>
                </a:lnTo>
                <a:lnTo>
                  <a:pt x="7413164" y="1689100"/>
                </a:lnTo>
                <a:lnTo>
                  <a:pt x="7439628" y="1727200"/>
                </a:lnTo>
                <a:lnTo>
                  <a:pt x="7465699" y="1752600"/>
                </a:lnTo>
                <a:lnTo>
                  <a:pt x="7491375" y="1790700"/>
                </a:lnTo>
                <a:lnTo>
                  <a:pt x="7516651" y="1828800"/>
                </a:lnTo>
                <a:lnTo>
                  <a:pt x="7541524" y="1866900"/>
                </a:lnTo>
                <a:lnTo>
                  <a:pt x="7565993" y="1905000"/>
                </a:lnTo>
                <a:lnTo>
                  <a:pt x="7590053" y="1943100"/>
                </a:lnTo>
                <a:lnTo>
                  <a:pt x="7613702" y="1981200"/>
                </a:lnTo>
                <a:lnTo>
                  <a:pt x="7636936" y="2019300"/>
                </a:lnTo>
                <a:lnTo>
                  <a:pt x="7659753" y="2070100"/>
                </a:lnTo>
                <a:lnTo>
                  <a:pt x="7682149" y="2108200"/>
                </a:lnTo>
                <a:lnTo>
                  <a:pt x="7704121" y="2146300"/>
                </a:lnTo>
                <a:lnTo>
                  <a:pt x="7725666" y="2184400"/>
                </a:lnTo>
                <a:lnTo>
                  <a:pt x="7746782" y="2222500"/>
                </a:lnTo>
                <a:lnTo>
                  <a:pt x="7767465" y="2260600"/>
                </a:lnTo>
                <a:lnTo>
                  <a:pt x="7787711" y="2298700"/>
                </a:lnTo>
                <a:lnTo>
                  <a:pt x="7807519" y="2349500"/>
                </a:lnTo>
                <a:lnTo>
                  <a:pt x="7826884" y="2387600"/>
                </a:lnTo>
                <a:lnTo>
                  <a:pt x="7845804" y="2425700"/>
                </a:lnTo>
                <a:lnTo>
                  <a:pt x="7864275" y="2463800"/>
                </a:lnTo>
                <a:lnTo>
                  <a:pt x="7882295" y="2514600"/>
                </a:lnTo>
                <a:lnTo>
                  <a:pt x="7899861" y="2552700"/>
                </a:lnTo>
                <a:lnTo>
                  <a:pt x="7916969" y="2590800"/>
                </a:lnTo>
                <a:lnTo>
                  <a:pt x="7933616" y="2641600"/>
                </a:lnTo>
                <a:lnTo>
                  <a:pt x="7949800" y="2679700"/>
                </a:lnTo>
                <a:lnTo>
                  <a:pt x="7965517" y="2730500"/>
                </a:lnTo>
                <a:lnTo>
                  <a:pt x="7980764" y="2768600"/>
                </a:lnTo>
                <a:lnTo>
                  <a:pt x="7995538" y="2806700"/>
                </a:lnTo>
                <a:lnTo>
                  <a:pt x="8009835" y="2857500"/>
                </a:lnTo>
                <a:lnTo>
                  <a:pt x="8023654" y="2895600"/>
                </a:lnTo>
                <a:lnTo>
                  <a:pt x="8036991" y="2946400"/>
                </a:lnTo>
                <a:lnTo>
                  <a:pt x="8049842" y="2984500"/>
                </a:lnTo>
                <a:lnTo>
                  <a:pt x="8062204" y="3035300"/>
                </a:lnTo>
                <a:lnTo>
                  <a:pt x="8074076" y="3073400"/>
                </a:lnTo>
                <a:lnTo>
                  <a:pt x="8085453" y="3124200"/>
                </a:lnTo>
                <a:lnTo>
                  <a:pt x="8096332" y="3162300"/>
                </a:lnTo>
                <a:lnTo>
                  <a:pt x="8106710" y="3213100"/>
                </a:lnTo>
                <a:lnTo>
                  <a:pt x="8116585" y="3263900"/>
                </a:lnTo>
                <a:lnTo>
                  <a:pt x="8125953" y="3302000"/>
                </a:lnTo>
                <a:lnTo>
                  <a:pt x="8134811" y="3352800"/>
                </a:lnTo>
                <a:lnTo>
                  <a:pt x="8143156" y="3390900"/>
                </a:lnTo>
                <a:lnTo>
                  <a:pt x="8150985" y="3441700"/>
                </a:lnTo>
                <a:lnTo>
                  <a:pt x="8158295" y="3492500"/>
                </a:lnTo>
                <a:lnTo>
                  <a:pt x="8165082" y="3530600"/>
                </a:lnTo>
                <a:lnTo>
                  <a:pt x="8171344" y="3581400"/>
                </a:lnTo>
                <a:lnTo>
                  <a:pt x="8177078" y="3632200"/>
                </a:lnTo>
                <a:lnTo>
                  <a:pt x="8182280" y="3683000"/>
                </a:lnTo>
                <a:lnTo>
                  <a:pt x="8186948" y="3721100"/>
                </a:lnTo>
                <a:lnTo>
                  <a:pt x="8191078" y="3771900"/>
                </a:lnTo>
                <a:lnTo>
                  <a:pt x="8194668" y="3822700"/>
                </a:lnTo>
                <a:lnTo>
                  <a:pt x="8197713" y="3873500"/>
                </a:lnTo>
                <a:lnTo>
                  <a:pt x="8200212" y="3911600"/>
                </a:lnTo>
                <a:lnTo>
                  <a:pt x="8202161" y="3962400"/>
                </a:lnTo>
                <a:lnTo>
                  <a:pt x="8203557" y="4013200"/>
                </a:lnTo>
                <a:lnTo>
                  <a:pt x="8204397" y="4064000"/>
                </a:lnTo>
                <a:lnTo>
                  <a:pt x="8204677" y="4102100"/>
                </a:lnTo>
                <a:lnTo>
                  <a:pt x="8204397" y="4152900"/>
                </a:lnTo>
                <a:lnTo>
                  <a:pt x="8203557" y="4203700"/>
                </a:lnTo>
                <a:lnTo>
                  <a:pt x="8202161" y="4254500"/>
                </a:lnTo>
                <a:lnTo>
                  <a:pt x="8200212" y="4305300"/>
                </a:lnTo>
                <a:lnTo>
                  <a:pt x="8197713" y="4343400"/>
                </a:lnTo>
                <a:lnTo>
                  <a:pt x="8194668" y="4394200"/>
                </a:lnTo>
                <a:lnTo>
                  <a:pt x="8191078" y="4445000"/>
                </a:lnTo>
                <a:lnTo>
                  <a:pt x="8186948" y="4495800"/>
                </a:lnTo>
                <a:lnTo>
                  <a:pt x="8182280" y="4533900"/>
                </a:lnTo>
                <a:lnTo>
                  <a:pt x="8177078" y="4584700"/>
                </a:lnTo>
                <a:lnTo>
                  <a:pt x="8171344" y="4635500"/>
                </a:lnTo>
                <a:lnTo>
                  <a:pt x="8165082" y="4686300"/>
                </a:lnTo>
                <a:lnTo>
                  <a:pt x="8158295" y="4724400"/>
                </a:lnTo>
                <a:lnTo>
                  <a:pt x="8150985" y="4775200"/>
                </a:lnTo>
                <a:lnTo>
                  <a:pt x="8143156" y="4826000"/>
                </a:lnTo>
                <a:lnTo>
                  <a:pt x="8134811" y="4864100"/>
                </a:lnTo>
                <a:lnTo>
                  <a:pt x="8125953" y="4914900"/>
                </a:lnTo>
                <a:lnTo>
                  <a:pt x="8116585" y="4953000"/>
                </a:lnTo>
                <a:lnTo>
                  <a:pt x="8106710" y="5003800"/>
                </a:lnTo>
                <a:lnTo>
                  <a:pt x="8096332" y="5054600"/>
                </a:lnTo>
                <a:lnTo>
                  <a:pt x="8085453" y="5092700"/>
                </a:lnTo>
                <a:lnTo>
                  <a:pt x="8074076" y="5143500"/>
                </a:lnTo>
                <a:lnTo>
                  <a:pt x="8062204" y="5181600"/>
                </a:lnTo>
                <a:lnTo>
                  <a:pt x="8049842" y="5232400"/>
                </a:lnTo>
                <a:lnTo>
                  <a:pt x="8036991" y="5270500"/>
                </a:lnTo>
                <a:lnTo>
                  <a:pt x="8023654" y="5321300"/>
                </a:lnTo>
                <a:lnTo>
                  <a:pt x="8009835" y="5359400"/>
                </a:lnTo>
                <a:lnTo>
                  <a:pt x="7995538" y="5410200"/>
                </a:lnTo>
                <a:lnTo>
                  <a:pt x="7980764" y="5448300"/>
                </a:lnTo>
                <a:lnTo>
                  <a:pt x="7965517" y="5486400"/>
                </a:lnTo>
                <a:lnTo>
                  <a:pt x="7949800" y="5537200"/>
                </a:lnTo>
                <a:lnTo>
                  <a:pt x="7933616" y="5575300"/>
                </a:lnTo>
                <a:lnTo>
                  <a:pt x="7916969" y="5626100"/>
                </a:lnTo>
                <a:lnTo>
                  <a:pt x="7899861" y="5664200"/>
                </a:lnTo>
                <a:lnTo>
                  <a:pt x="7882295" y="5702300"/>
                </a:lnTo>
                <a:lnTo>
                  <a:pt x="7864275" y="5753100"/>
                </a:lnTo>
                <a:lnTo>
                  <a:pt x="7845804" y="5791200"/>
                </a:lnTo>
                <a:lnTo>
                  <a:pt x="7826884" y="5829300"/>
                </a:lnTo>
                <a:lnTo>
                  <a:pt x="7807519" y="5867400"/>
                </a:lnTo>
                <a:lnTo>
                  <a:pt x="7787711" y="5918200"/>
                </a:lnTo>
                <a:lnTo>
                  <a:pt x="7767465" y="5956300"/>
                </a:lnTo>
                <a:lnTo>
                  <a:pt x="7746782" y="5994400"/>
                </a:lnTo>
                <a:lnTo>
                  <a:pt x="7725666" y="6032500"/>
                </a:lnTo>
                <a:lnTo>
                  <a:pt x="7704121" y="6070600"/>
                </a:lnTo>
                <a:lnTo>
                  <a:pt x="7682149" y="6108700"/>
                </a:lnTo>
                <a:lnTo>
                  <a:pt x="7659753" y="6146800"/>
                </a:lnTo>
                <a:lnTo>
                  <a:pt x="7636936" y="6197600"/>
                </a:lnTo>
                <a:lnTo>
                  <a:pt x="7613702" y="6235700"/>
                </a:lnTo>
                <a:lnTo>
                  <a:pt x="7590053" y="6273800"/>
                </a:lnTo>
                <a:lnTo>
                  <a:pt x="7565993" y="6311900"/>
                </a:lnTo>
                <a:lnTo>
                  <a:pt x="7541524" y="6350000"/>
                </a:lnTo>
                <a:lnTo>
                  <a:pt x="7516651" y="6388100"/>
                </a:lnTo>
                <a:lnTo>
                  <a:pt x="7491375" y="6426200"/>
                </a:lnTo>
                <a:lnTo>
                  <a:pt x="7465699" y="6451600"/>
                </a:lnTo>
                <a:lnTo>
                  <a:pt x="7439628" y="6489700"/>
                </a:lnTo>
                <a:lnTo>
                  <a:pt x="7413164" y="6527800"/>
                </a:lnTo>
                <a:lnTo>
                  <a:pt x="7386310" y="6565900"/>
                </a:lnTo>
                <a:lnTo>
                  <a:pt x="7359070" y="6604000"/>
                </a:lnTo>
                <a:lnTo>
                  <a:pt x="7331445" y="6642100"/>
                </a:lnTo>
                <a:lnTo>
                  <a:pt x="7303440" y="6680200"/>
                </a:lnTo>
                <a:lnTo>
                  <a:pt x="7275057" y="6705600"/>
                </a:lnTo>
                <a:lnTo>
                  <a:pt x="7246300" y="6743700"/>
                </a:lnTo>
                <a:lnTo>
                  <a:pt x="7217172" y="6781800"/>
                </a:lnTo>
                <a:lnTo>
                  <a:pt x="7187675" y="6807200"/>
                </a:lnTo>
                <a:lnTo>
                  <a:pt x="7157812" y="6845300"/>
                </a:lnTo>
                <a:lnTo>
                  <a:pt x="7127588" y="6883400"/>
                </a:lnTo>
                <a:lnTo>
                  <a:pt x="7097005" y="6908800"/>
                </a:lnTo>
                <a:lnTo>
                  <a:pt x="7066065" y="6946900"/>
                </a:lnTo>
                <a:lnTo>
                  <a:pt x="7034773" y="6972300"/>
                </a:lnTo>
                <a:lnTo>
                  <a:pt x="7003131" y="7010400"/>
                </a:lnTo>
                <a:lnTo>
                  <a:pt x="6971141" y="7035800"/>
                </a:lnTo>
                <a:lnTo>
                  <a:pt x="6938809" y="7073900"/>
                </a:lnTo>
                <a:lnTo>
                  <a:pt x="6906135" y="7099300"/>
                </a:lnTo>
                <a:lnTo>
                  <a:pt x="6873124" y="7137400"/>
                </a:lnTo>
                <a:lnTo>
                  <a:pt x="6806102" y="7188200"/>
                </a:lnTo>
                <a:lnTo>
                  <a:pt x="6772097" y="7226300"/>
                </a:lnTo>
                <a:lnTo>
                  <a:pt x="6703114" y="7277100"/>
                </a:lnTo>
                <a:lnTo>
                  <a:pt x="6668143" y="7315200"/>
                </a:lnTo>
                <a:lnTo>
                  <a:pt x="6632855" y="7340600"/>
                </a:lnTo>
                <a:lnTo>
                  <a:pt x="6525127" y="7416800"/>
                </a:lnTo>
                <a:lnTo>
                  <a:pt x="6414666" y="7493000"/>
                </a:lnTo>
                <a:lnTo>
                  <a:pt x="6301554" y="7569200"/>
                </a:lnTo>
                <a:lnTo>
                  <a:pt x="6146760" y="7670800"/>
                </a:lnTo>
                <a:lnTo>
                  <a:pt x="6107372" y="7683500"/>
                </a:lnTo>
                <a:lnTo>
                  <a:pt x="6027789" y="7734300"/>
                </a:lnTo>
                <a:lnTo>
                  <a:pt x="5987600" y="7747000"/>
                </a:lnTo>
                <a:lnTo>
                  <a:pt x="5906444" y="7797800"/>
                </a:lnTo>
                <a:lnTo>
                  <a:pt x="5865482" y="7810500"/>
                </a:lnTo>
                <a:lnTo>
                  <a:pt x="5824270" y="7835900"/>
                </a:lnTo>
                <a:lnTo>
                  <a:pt x="5782809" y="7848600"/>
                </a:lnTo>
                <a:lnTo>
                  <a:pt x="5741103" y="7874000"/>
                </a:lnTo>
                <a:lnTo>
                  <a:pt x="5656967" y="7899400"/>
                </a:lnTo>
                <a:lnTo>
                  <a:pt x="5614544" y="7924800"/>
                </a:lnTo>
                <a:lnTo>
                  <a:pt x="5529002" y="7950200"/>
                </a:lnTo>
                <a:lnTo>
                  <a:pt x="5485889" y="7975600"/>
                </a:lnTo>
                <a:lnTo>
                  <a:pt x="4951970" y="8128000"/>
                </a:lnTo>
                <a:close/>
              </a:path>
              <a:path w="8204834" h="8204200">
                <a:moveTo>
                  <a:pt x="4814082" y="8153400"/>
                </a:moveTo>
                <a:lnTo>
                  <a:pt x="3390596" y="8153400"/>
                </a:lnTo>
                <a:lnTo>
                  <a:pt x="3298487" y="8128000"/>
                </a:lnTo>
                <a:lnTo>
                  <a:pt x="4906190" y="8128000"/>
                </a:lnTo>
                <a:lnTo>
                  <a:pt x="4814082" y="8153400"/>
                </a:lnTo>
                <a:close/>
              </a:path>
              <a:path w="8204834" h="8204200">
                <a:moveTo>
                  <a:pt x="4721263" y="8166100"/>
                </a:moveTo>
                <a:lnTo>
                  <a:pt x="3483414" y="8166100"/>
                </a:lnTo>
                <a:lnTo>
                  <a:pt x="3436918" y="8153400"/>
                </a:lnTo>
                <a:lnTo>
                  <a:pt x="4767760" y="8153400"/>
                </a:lnTo>
                <a:lnTo>
                  <a:pt x="4721263" y="8166100"/>
                </a:lnTo>
                <a:close/>
              </a:path>
              <a:path w="8204834" h="8204200">
                <a:moveTo>
                  <a:pt x="4627759" y="8178800"/>
                </a:moveTo>
                <a:lnTo>
                  <a:pt x="3576918" y="8178800"/>
                </a:lnTo>
                <a:lnTo>
                  <a:pt x="3530082" y="8166100"/>
                </a:lnTo>
                <a:lnTo>
                  <a:pt x="4674595" y="8166100"/>
                </a:lnTo>
                <a:lnTo>
                  <a:pt x="4627759" y="8178800"/>
                </a:lnTo>
                <a:close/>
              </a:path>
              <a:path w="8204834" h="8204200">
                <a:moveTo>
                  <a:pt x="4533595" y="8191500"/>
                </a:moveTo>
                <a:lnTo>
                  <a:pt x="3671082" y="8191500"/>
                </a:lnTo>
                <a:lnTo>
                  <a:pt x="3623919" y="8178800"/>
                </a:lnTo>
                <a:lnTo>
                  <a:pt x="4580758" y="8178800"/>
                </a:lnTo>
                <a:lnTo>
                  <a:pt x="4533595" y="8191500"/>
                </a:lnTo>
                <a:close/>
              </a:path>
              <a:path w="8204834" h="8204200">
                <a:moveTo>
                  <a:pt x="4391163" y="8204200"/>
                </a:moveTo>
                <a:lnTo>
                  <a:pt x="3813514" y="8204200"/>
                </a:lnTo>
                <a:lnTo>
                  <a:pt x="3765883" y="8191500"/>
                </a:lnTo>
                <a:lnTo>
                  <a:pt x="4438794" y="8191500"/>
                </a:lnTo>
                <a:lnTo>
                  <a:pt x="4391163" y="8204200"/>
                </a:lnTo>
                <a:close/>
              </a:path>
            </a:pathLst>
          </a:custGeom>
          <a:solidFill>
            <a:srgbClr val="F4F5FB"/>
          </a:solidFill>
        </p:spPr>
        <p:txBody>
          <a:bodyPr wrap="square" lIns="0" tIns="0" rIns="0" bIns="0" rtlCol="0"/>
          <a:lstStyle/>
          <a:p>
            <a:endParaRPr/>
          </a:p>
        </p:txBody>
      </p:sp>
      <p:pic>
        <p:nvPicPr>
          <p:cNvPr id="22" name="bg object 22"/>
          <p:cNvPicPr/>
          <p:nvPr/>
        </p:nvPicPr>
        <p:blipFill>
          <a:blip r:embed="rId3" cstate="print"/>
          <a:stretch>
            <a:fillRect/>
          </a:stretch>
        </p:blipFill>
        <p:spPr>
          <a:xfrm>
            <a:off x="5504303" y="1506095"/>
            <a:ext cx="7279392" cy="7277100"/>
          </a:xfrm>
          <a:prstGeom prst="rect">
            <a:avLst/>
          </a:prstGeom>
        </p:spPr>
      </p:pic>
      <p:pic>
        <p:nvPicPr>
          <p:cNvPr id="23" name="bg object 23"/>
          <p:cNvPicPr/>
          <p:nvPr/>
        </p:nvPicPr>
        <p:blipFill>
          <a:blip r:embed="rId2" cstate="print"/>
          <a:stretch>
            <a:fillRect/>
          </a:stretch>
        </p:blipFill>
        <p:spPr>
          <a:xfrm>
            <a:off x="1281980" y="2570040"/>
            <a:ext cx="5153024" cy="5143499"/>
          </a:xfrm>
          <a:prstGeom prst="rect">
            <a:avLst/>
          </a:prstGeom>
        </p:spPr>
      </p:pic>
      <p:sp>
        <p:nvSpPr>
          <p:cNvPr id="24" name="bg object 24"/>
          <p:cNvSpPr/>
          <p:nvPr/>
        </p:nvSpPr>
        <p:spPr>
          <a:xfrm>
            <a:off x="1558975" y="2845785"/>
            <a:ext cx="4599940" cy="4597400"/>
          </a:xfrm>
          <a:custGeom>
            <a:avLst/>
            <a:gdLst/>
            <a:ahLst/>
            <a:cxnLst/>
            <a:rect l="l" t="t" r="r" b="b"/>
            <a:pathLst>
              <a:path w="4599940" h="4597400">
                <a:moveTo>
                  <a:pt x="2443294" y="12700"/>
                </a:moveTo>
                <a:lnTo>
                  <a:pt x="2156075" y="12700"/>
                </a:lnTo>
                <a:lnTo>
                  <a:pt x="2203698" y="0"/>
                </a:lnTo>
                <a:lnTo>
                  <a:pt x="2395671" y="0"/>
                </a:lnTo>
                <a:lnTo>
                  <a:pt x="2443294" y="12700"/>
                </a:lnTo>
                <a:close/>
              </a:path>
              <a:path w="4599940" h="4597400">
                <a:moveTo>
                  <a:pt x="2584563" y="25400"/>
                </a:moveTo>
                <a:lnTo>
                  <a:pt x="2014806" y="25400"/>
                </a:lnTo>
                <a:lnTo>
                  <a:pt x="2061620" y="12700"/>
                </a:lnTo>
                <a:lnTo>
                  <a:pt x="2537749" y="12700"/>
                </a:lnTo>
                <a:lnTo>
                  <a:pt x="2584563" y="25400"/>
                </a:lnTo>
                <a:close/>
              </a:path>
              <a:path w="4599940" h="4597400">
                <a:moveTo>
                  <a:pt x="2677314" y="38100"/>
                </a:moveTo>
                <a:lnTo>
                  <a:pt x="1922055" y="38100"/>
                </a:lnTo>
                <a:lnTo>
                  <a:pt x="1968281" y="25400"/>
                </a:lnTo>
                <a:lnTo>
                  <a:pt x="2631088" y="25400"/>
                </a:lnTo>
                <a:lnTo>
                  <a:pt x="2677314" y="38100"/>
                </a:lnTo>
                <a:close/>
              </a:path>
              <a:path w="4599940" h="4597400">
                <a:moveTo>
                  <a:pt x="2768834" y="4559300"/>
                </a:moveTo>
                <a:lnTo>
                  <a:pt x="1830535" y="4559300"/>
                </a:lnTo>
                <a:lnTo>
                  <a:pt x="1521029" y="4470400"/>
                </a:lnTo>
                <a:lnTo>
                  <a:pt x="1478315" y="4457700"/>
                </a:lnTo>
                <a:lnTo>
                  <a:pt x="1436005" y="4432300"/>
                </a:lnTo>
                <a:lnTo>
                  <a:pt x="1394109" y="4419600"/>
                </a:lnTo>
                <a:lnTo>
                  <a:pt x="1352635" y="4394200"/>
                </a:lnTo>
                <a:lnTo>
                  <a:pt x="1311595" y="4381500"/>
                </a:lnTo>
                <a:lnTo>
                  <a:pt x="1270997" y="4356100"/>
                </a:lnTo>
                <a:lnTo>
                  <a:pt x="1230851" y="4343400"/>
                </a:lnTo>
                <a:lnTo>
                  <a:pt x="1151954" y="4292600"/>
                </a:lnTo>
                <a:lnTo>
                  <a:pt x="1113222" y="4279900"/>
                </a:lnTo>
                <a:lnTo>
                  <a:pt x="1037239" y="4229100"/>
                </a:lnTo>
                <a:lnTo>
                  <a:pt x="963295" y="4178300"/>
                </a:lnTo>
                <a:lnTo>
                  <a:pt x="927111" y="4152900"/>
                </a:lnTo>
                <a:lnTo>
                  <a:pt x="891466" y="4127500"/>
                </a:lnTo>
                <a:lnTo>
                  <a:pt x="856369" y="4089400"/>
                </a:lnTo>
                <a:lnTo>
                  <a:pt x="821830" y="4064000"/>
                </a:lnTo>
                <a:lnTo>
                  <a:pt x="787858" y="4038600"/>
                </a:lnTo>
                <a:lnTo>
                  <a:pt x="754462" y="4013200"/>
                </a:lnTo>
                <a:lnTo>
                  <a:pt x="721654" y="3975100"/>
                </a:lnTo>
                <a:lnTo>
                  <a:pt x="689441" y="3949700"/>
                </a:lnTo>
                <a:lnTo>
                  <a:pt x="657835" y="3911600"/>
                </a:lnTo>
                <a:lnTo>
                  <a:pt x="626843" y="3886200"/>
                </a:lnTo>
                <a:lnTo>
                  <a:pt x="596477" y="3848100"/>
                </a:lnTo>
                <a:lnTo>
                  <a:pt x="566745" y="3810000"/>
                </a:lnTo>
                <a:lnTo>
                  <a:pt x="537657" y="3784600"/>
                </a:lnTo>
                <a:lnTo>
                  <a:pt x="509223" y="3746500"/>
                </a:lnTo>
                <a:lnTo>
                  <a:pt x="481452" y="3708400"/>
                </a:lnTo>
                <a:lnTo>
                  <a:pt x="454354" y="3670300"/>
                </a:lnTo>
                <a:lnTo>
                  <a:pt x="427939" y="3644900"/>
                </a:lnTo>
                <a:lnTo>
                  <a:pt x="402215" y="3606800"/>
                </a:lnTo>
                <a:lnTo>
                  <a:pt x="377194" y="3568700"/>
                </a:lnTo>
                <a:lnTo>
                  <a:pt x="352884" y="3530600"/>
                </a:lnTo>
                <a:lnTo>
                  <a:pt x="329295" y="3492500"/>
                </a:lnTo>
                <a:lnTo>
                  <a:pt x="306436" y="3454400"/>
                </a:lnTo>
                <a:lnTo>
                  <a:pt x="284318" y="3416300"/>
                </a:lnTo>
                <a:lnTo>
                  <a:pt x="262949" y="3378200"/>
                </a:lnTo>
                <a:lnTo>
                  <a:pt x="242340" y="3327400"/>
                </a:lnTo>
                <a:lnTo>
                  <a:pt x="222500" y="3289300"/>
                </a:lnTo>
                <a:lnTo>
                  <a:pt x="203438" y="3251200"/>
                </a:lnTo>
                <a:lnTo>
                  <a:pt x="185164" y="3213100"/>
                </a:lnTo>
                <a:lnTo>
                  <a:pt x="167689" y="3162300"/>
                </a:lnTo>
                <a:lnTo>
                  <a:pt x="151020" y="3124200"/>
                </a:lnTo>
                <a:lnTo>
                  <a:pt x="135169" y="3086100"/>
                </a:lnTo>
                <a:lnTo>
                  <a:pt x="120144" y="3035300"/>
                </a:lnTo>
                <a:lnTo>
                  <a:pt x="105955" y="2997200"/>
                </a:lnTo>
                <a:lnTo>
                  <a:pt x="92612" y="2946400"/>
                </a:lnTo>
                <a:lnTo>
                  <a:pt x="80125" y="2908300"/>
                </a:lnTo>
                <a:lnTo>
                  <a:pt x="68503" y="2857500"/>
                </a:lnTo>
                <a:lnTo>
                  <a:pt x="57755" y="2819400"/>
                </a:lnTo>
                <a:lnTo>
                  <a:pt x="47891" y="2768600"/>
                </a:lnTo>
                <a:lnTo>
                  <a:pt x="38921" y="2730500"/>
                </a:lnTo>
                <a:lnTo>
                  <a:pt x="30855" y="2679700"/>
                </a:lnTo>
                <a:lnTo>
                  <a:pt x="23702" y="2641600"/>
                </a:lnTo>
                <a:lnTo>
                  <a:pt x="17471" y="2590800"/>
                </a:lnTo>
                <a:lnTo>
                  <a:pt x="12173" y="2540000"/>
                </a:lnTo>
                <a:lnTo>
                  <a:pt x="7816" y="2489200"/>
                </a:lnTo>
                <a:lnTo>
                  <a:pt x="4411" y="2451100"/>
                </a:lnTo>
                <a:lnTo>
                  <a:pt x="1966" y="2400300"/>
                </a:lnTo>
                <a:lnTo>
                  <a:pt x="493" y="2349500"/>
                </a:lnTo>
                <a:lnTo>
                  <a:pt x="0" y="2298700"/>
                </a:lnTo>
                <a:lnTo>
                  <a:pt x="493" y="2260600"/>
                </a:lnTo>
                <a:lnTo>
                  <a:pt x="1966" y="2209800"/>
                </a:lnTo>
                <a:lnTo>
                  <a:pt x="4411" y="2159000"/>
                </a:lnTo>
                <a:lnTo>
                  <a:pt x="7816" y="2108200"/>
                </a:lnTo>
                <a:lnTo>
                  <a:pt x="12173" y="2070100"/>
                </a:lnTo>
                <a:lnTo>
                  <a:pt x="17471" y="2019300"/>
                </a:lnTo>
                <a:lnTo>
                  <a:pt x="23702" y="1968500"/>
                </a:lnTo>
                <a:lnTo>
                  <a:pt x="30855" y="1930400"/>
                </a:lnTo>
                <a:lnTo>
                  <a:pt x="38921" y="1879600"/>
                </a:lnTo>
                <a:lnTo>
                  <a:pt x="47891" y="1828800"/>
                </a:lnTo>
                <a:lnTo>
                  <a:pt x="57755" y="1790700"/>
                </a:lnTo>
                <a:lnTo>
                  <a:pt x="68503" y="1739900"/>
                </a:lnTo>
                <a:lnTo>
                  <a:pt x="80125" y="1701800"/>
                </a:lnTo>
                <a:lnTo>
                  <a:pt x="92612" y="1651000"/>
                </a:lnTo>
                <a:lnTo>
                  <a:pt x="105955" y="1612900"/>
                </a:lnTo>
                <a:lnTo>
                  <a:pt x="120144" y="1574800"/>
                </a:lnTo>
                <a:lnTo>
                  <a:pt x="135169" y="1524000"/>
                </a:lnTo>
                <a:lnTo>
                  <a:pt x="151020" y="1485900"/>
                </a:lnTo>
                <a:lnTo>
                  <a:pt x="167689" y="1435100"/>
                </a:lnTo>
                <a:lnTo>
                  <a:pt x="185164" y="1397000"/>
                </a:lnTo>
                <a:lnTo>
                  <a:pt x="203438" y="1358900"/>
                </a:lnTo>
                <a:lnTo>
                  <a:pt x="222500" y="1320800"/>
                </a:lnTo>
                <a:lnTo>
                  <a:pt x="242340" y="1270000"/>
                </a:lnTo>
                <a:lnTo>
                  <a:pt x="262949" y="1231900"/>
                </a:lnTo>
                <a:lnTo>
                  <a:pt x="284318" y="1193800"/>
                </a:lnTo>
                <a:lnTo>
                  <a:pt x="306436" y="1155700"/>
                </a:lnTo>
                <a:lnTo>
                  <a:pt x="329295" y="1117600"/>
                </a:lnTo>
                <a:lnTo>
                  <a:pt x="352884" y="1079500"/>
                </a:lnTo>
                <a:lnTo>
                  <a:pt x="377194" y="1041400"/>
                </a:lnTo>
                <a:lnTo>
                  <a:pt x="402215" y="1003300"/>
                </a:lnTo>
                <a:lnTo>
                  <a:pt x="427939" y="965200"/>
                </a:lnTo>
                <a:lnTo>
                  <a:pt x="454354" y="927100"/>
                </a:lnTo>
                <a:lnTo>
                  <a:pt x="481452" y="901700"/>
                </a:lnTo>
                <a:lnTo>
                  <a:pt x="509223" y="863600"/>
                </a:lnTo>
                <a:lnTo>
                  <a:pt x="537657" y="825500"/>
                </a:lnTo>
                <a:lnTo>
                  <a:pt x="566745" y="787400"/>
                </a:lnTo>
                <a:lnTo>
                  <a:pt x="596477" y="762000"/>
                </a:lnTo>
                <a:lnTo>
                  <a:pt x="626843" y="723900"/>
                </a:lnTo>
                <a:lnTo>
                  <a:pt x="657835" y="698500"/>
                </a:lnTo>
                <a:lnTo>
                  <a:pt x="689441" y="660400"/>
                </a:lnTo>
                <a:lnTo>
                  <a:pt x="721654" y="635000"/>
                </a:lnTo>
                <a:lnTo>
                  <a:pt x="754462" y="596900"/>
                </a:lnTo>
                <a:lnTo>
                  <a:pt x="787858" y="571500"/>
                </a:lnTo>
                <a:lnTo>
                  <a:pt x="821830" y="546100"/>
                </a:lnTo>
                <a:lnTo>
                  <a:pt x="856369" y="508000"/>
                </a:lnTo>
                <a:lnTo>
                  <a:pt x="891466" y="482600"/>
                </a:lnTo>
                <a:lnTo>
                  <a:pt x="927111" y="457200"/>
                </a:lnTo>
                <a:lnTo>
                  <a:pt x="963295" y="431800"/>
                </a:lnTo>
                <a:lnTo>
                  <a:pt x="1037239" y="381000"/>
                </a:lnTo>
                <a:lnTo>
                  <a:pt x="1113222" y="330200"/>
                </a:lnTo>
                <a:lnTo>
                  <a:pt x="1151954" y="304800"/>
                </a:lnTo>
                <a:lnTo>
                  <a:pt x="1191167" y="292100"/>
                </a:lnTo>
                <a:lnTo>
                  <a:pt x="1270997" y="241300"/>
                </a:lnTo>
                <a:lnTo>
                  <a:pt x="1311595" y="228600"/>
                </a:lnTo>
                <a:lnTo>
                  <a:pt x="1352635" y="203200"/>
                </a:lnTo>
                <a:lnTo>
                  <a:pt x="1436005" y="177800"/>
                </a:lnTo>
                <a:lnTo>
                  <a:pt x="1478315" y="152400"/>
                </a:lnTo>
                <a:lnTo>
                  <a:pt x="1876136" y="38100"/>
                </a:lnTo>
                <a:lnTo>
                  <a:pt x="2723233" y="38100"/>
                </a:lnTo>
                <a:lnTo>
                  <a:pt x="3121054" y="152400"/>
                </a:lnTo>
                <a:lnTo>
                  <a:pt x="3163364" y="177800"/>
                </a:lnTo>
                <a:lnTo>
                  <a:pt x="3246734" y="203200"/>
                </a:lnTo>
                <a:lnTo>
                  <a:pt x="3287774" y="228600"/>
                </a:lnTo>
                <a:lnTo>
                  <a:pt x="3328372" y="241300"/>
                </a:lnTo>
                <a:lnTo>
                  <a:pt x="3408202" y="292100"/>
                </a:lnTo>
                <a:lnTo>
                  <a:pt x="3447415" y="304800"/>
                </a:lnTo>
                <a:lnTo>
                  <a:pt x="3486147" y="330200"/>
                </a:lnTo>
                <a:lnTo>
                  <a:pt x="3562130" y="381000"/>
                </a:lnTo>
                <a:lnTo>
                  <a:pt x="3636075" y="431800"/>
                </a:lnTo>
                <a:lnTo>
                  <a:pt x="3672258" y="457200"/>
                </a:lnTo>
                <a:lnTo>
                  <a:pt x="3707903" y="482600"/>
                </a:lnTo>
                <a:lnTo>
                  <a:pt x="3743000" y="508000"/>
                </a:lnTo>
                <a:lnTo>
                  <a:pt x="3777540" y="546100"/>
                </a:lnTo>
                <a:lnTo>
                  <a:pt x="3811512" y="571500"/>
                </a:lnTo>
                <a:lnTo>
                  <a:pt x="3844907" y="596900"/>
                </a:lnTo>
                <a:lnTo>
                  <a:pt x="3877716" y="635000"/>
                </a:lnTo>
                <a:lnTo>
                  <a:pt x="3909928" y="660400"/>
                </a:lnTo>
                <a:lnTo>
                  <a:pt x="3941535" y="698500"/>
                </a:lnTo>
                <a:lnTo>
                  <a:pt x="3972526" y="723900"/>
                </a:lnTo>
                <a:lnTo>
                  <a:pt x="4002893" y="762000"/>
                </a:lnTo>
                <a:lnTo>
                  <a:pt x="4032625" y="787400"/>
                </a:lnTo>
                <a:lnTo>
                  <a:pt x="4061713" y="825500"/>
                </a:lnTo>
                <a:lnTo>
                  <a:pt x="4090147" y="863600"/>
                </a:lnTo>
                <a:lnTo>
                  <a:pt x="4117918" y="901700"/>
                </a:lnTo>
                <a:lnTo>
                  <a:pt x="4145016" y="927100"/>
                </a:lnTo>
                <a:lnTo>
                  <a:pt x="4171431" y="965200"/>
                </a:lnTo>
                <a:lnTo>
                  <a:pt x="4197154" y="1003300"/>
                </a:lnTo>
                <a:lnTo>
                  <a:pt x="4222176" y="1041400"/>
                </a:lnTo>
                <a:lnTo>
                  <a:pt x="4246486" y="1079500"/>
                </a:lnTo>
                <a:lnTo>
                  <a:pt x="4270075" y="1117600"/>
                </a:lnTo>
                <a:lnTo>
                  <a:pt x="4292933" y="1155700"/>
                </a:lnTo>
                <a:lnTo>
                  <a:pt x="4315052" y="1193800"/>
                </a:lnTo>
                <a:lnTo>
                  <a:pt x="4336420" y="1231900"/>
                </a:lnTo>
                <a:lnTo>
                  <a:pt x="4357030" y="1270000"/>
                </a:lnTo>
                <a:lnTo>
                  <a:pt x="4376870" y="1320800"/>
                </a:lnTo>
                <a:lnTo>
                  <a:pt x="4395932" y="1358900"/>
                </a:lnTo>
                <a:lnTo>
                  <a:pt x="4414205" y="1397000"/>
                </a:lnTo>
                <a:lnTo>
                  <a:pt x="4431681" y="1435100"/>
                </a:lnTo>
                <a:lnTo>
                  <a:pt x="4448349" y="1485900"/>
                </a:lnTo>
                <a:lnTo>
                  <a:pt x="4464201" y="1524000"/>
                </a:lnTo>
                <a:lnTo>
                  <a:pt x="4479226" y="1574800"/>
                </a:lnTo>
                <a:lnTo>
                  <a:pt x="4493414" y="1612900"/>
                </a:lnTo>
                <a:lnTo>
                  <a:pt x="4506757" y="1651000"/>
                </a:lnTo>
                <a:lnTo>
                  <a:pt x="4519244" y="1701800"/>
                </a:lnTo>
                <a:lnTo>
                  <a:pt x="4530867" y="1739900"/>
                </a:lnTo>
                <a:lnTo>
                  <a:pt x="4541615" y="1790700"/>
                </a:lnTo>
                <a:lnTo>
                  <a:pt x="4551478" y="1828800"/>
                </a:lnTo>
                <a:lnTo>
                  <a:pt x="4560448" y="1879600"/>
                </a:lnTo>
                <a:lnTo>
                  <a:pt x="4568514" y="1930400"/>
                </a:lnTo>
                <a:lnTo>
                  <a:pt x="4575668" y="1968500"/>
                </a:lnTo>
                <a:lnTo>
                  <a:pt x="4581898" y="2019300"/>
                </a:lnTo>
                <a:lnTo>
                  <a:pt x="4587197" y="2070100"/>
                </a:lnTo>
                <a:lnTo>
                  <a:pt x="4591554" y="2108200"/>
                </a:lnTo>
                <a:lnTo>
                  <a:pt x="4594959" y="2159000"/>
                </a:lnTo>
                <a:lnTo>
                  <a:pt x="4597403" y="2209800"/>
                </a:lnTo>
                <a:lnTo>
                  <a:pt x="4598877" y="2260600"/>
                </a:lnTo>
                <a:lnTo>
                  <a:pt x="4599370" y="2298700"/>
                </a:lnTo>
                <a:lnTo>
                  <a:pt x="4598877" y="2349500"/>
                </a:lnTo>
                <a:lnTo>
                  <a:pt x="4597403" y="2400300"/>
                </a:lnTo>
                <a:lnTo>
                  <a:pt x="4594959" y="2451100"/>
                </a:lnTo>
                <a:lnTo>
                  <a:pt x="4591554" y="2489200"/>
                </a:lnTo>
                <a:lnTo>
                  <a:pt x="4587197" y="2540000"/>
                </a:lnTo>
                <a:lnTo>
                  <a:pt x="4581898" y="2590800"/>
                </a:lnTo>
                <a:lnTo>
                  <a:pt x="4575668" y="2641600"/>
                </a:lnTo>
                <a:lnTo>
                  <a:pt x="4568514" y="2679700"/>
                </a:lnTo>
                <a:lnTo>
                  <a:pt x="4560448" y="2730500"/>
                </a:lnTo>
                <a:lnTo>
                  <a:pt x="4551478" y="2768600"/>
                </a:lnTo>
                <a:lnTo>
                  <a:pt x="4541615" y="2819400"/>
                </a:lnTo>
                <a:lnTo>
                  <a:pt x="4530867" y="2857500"/>
                </a:lnTo>
                <a:lnTo>
                  <a:pt x="4519244" y="2908300"/>
                </a:lnTo>
                <a:lnTo>
                  <a:pt x="4506757" y="2946400"/>
                </a:lnTo>
                <a:lnTo>
                  <a:pt x="4493414" y="2997200"/>
                </a:lnTo>
                <a:lnTo>
                  <a:pt x="4479226" y="3035300"/>
                </a:lnTo>
                <a:lnTo>
                  <a:pt x="4464201" y="3086100"/>
                </a:lnTo>
                <a:lnTo>
                  <a:pt x="4448349" y="3124200"/>
                </a:lnTo>
                <a:lnTo>
                  <a:pt x="4431681" y="3162300"/>
                </a:lnTo>
                <a:lnTo>
                  <a:pt x="4414205" y="3213100"/>
                </a:lnTo>
                <a:lnTo>
                  <a:pt x="4395932" y="3251200"/>
                </a:lnTo>
                <a:lnTo>
                  <a:pt x="4376870" y="3289300"/>
                </a:lnTo>
                <a:lnTo>
                  <a:pt x="4357030" y="3327400"/>
                </a:lnTo>
                <a:lnTo>
                  <a:pt x="4336420" y="3378200"/>
                </a:lnTo>
                <a:lnTo>
                  <a:pt x="4315052" y="3416300"/>
                </a:lnTo>
                <a:lnTo>
                  <a:pt x="4292933" y="3454400"/>
                </a:lnTo>
                <a:lnTo>
                  <a:pt x="4270075" y="3492500"/>
                </a:lnTo>
                <a:lnTo>
                  <a:pt x="4246486" y="3530600"/>
                </a:lnTo>
                <a:lnTo>
                  <a:pt x="4222176" y="3568700"/>
                </a:lnTo>
                <a:lnTo>
                  <a:pt x="4197154" y="3606800"/>
                </a:lnTo>
                <a:lnTo>
                  <a:pt x="4171431" y="3644900"/>
                </a:lnTo>
                <a:lnTo>
                  <a:pt x="4145016" y="3670300"/>
                </a:lnTo>
                <a:lnTo>
                  <a:pt x="4117918" y="3708400"/>
                </a:lnTo>
                <a:lnTo>
                  <a:pt x="4090147" y="3746500"/>
                </a:lnTo>
                <a:lnTo>
                  <a:pt x="4061713" y="3784600"/>
                </a:lnTo>
                <a:lnTo>
                  <a:pt x="4032625" y="3810000"/>
                </a:lnTo>
                <a:lnTo>
                  <a:pt x="4002893" y="3848100"/>
                </a:lnTo>
                <a:lnTo>
                  <a:pt x="3972526" y="3886200"/>
                </a:lnTo>
                <a:lnTo>
                  <a:pt x="3941535" y="3911600"/>
                </a:lnTo>
                <a:lnTo>
                  <a:pt x="3909928" y="3949700"/>
                </a:lnTo>
                <a:lnTo>
                  <a:pt x="3877716" y="3975100"/>
                </a:lnTo>
                <a:lnTo>
                  <a:pt x="3844907" y="4013200"/>
                </a:lnTo>
                <a:lnTo>
                  <a:pt x="3811512" y="4038600"/>
                </a:lnTo>
                <a:lnTo>
                  <a:pt x="3777540" y="4064000"/>
                </a:lnTo>
                <a:lnTo>
                  <a:pt x="3743000" y="4089400"/>
                </a:lnTo>
                <a:lnTo>
                  <a:pt x="3707903" y="4127500"/>
                </a:lnTo>
                <a:lnTo>
                  <a:pt x="3672258" y="4152900"/>
                </a:lnTo>
                <a:lnTo>
                  <a:pt x="3636075" y="4178300"/>
                </a:lnTo>
                <a:lnTo>
                  <a:pt x="3562130" y="4229100"/>
                </a:lnTo>
                <a:lnTo>
                  <a:pt x="3486147" y="4279900"/>
                </a:lnTo>
                <a:lnTo>
                  <a:pt x="3447415" y="4292600"/>
                </a:lnTo>
                <a:lnTo>
                  <a:pt x="3368518" y="4343400"/>
                </a:lnTo>
                <a:lnTo>
                  <a:pt x="3328372" y="4356100"/>
                </a:lnTo>
                <a:lnTo>
                  <a:pt x="3287774" y="4381500"/>
                </a:lnTo>
                <a:lnTo>
                  <a:pt x="3246734" y="4394200"/>
                </a:lnTo>
                <a:lnTo>
                  <a:pt x="3205261" y="4419600"/>
                </a:lnTo>
                <a:lnTo>
                  <a:pt x="3163364" y="4432300"/>
                </a:lnTo>
                <a:lnTo>
                  <a:pt x="3121054" y="4457700"/>
                </a:lnTo>
                <a:lnTo>
                  <a:pt x="3078340" y="4470400"/>
                </a:lnTo>
                <a:lnTo>
                  <a:pt x="2768834" y="4559300"/>
                </a:lnTo>
                <a:close/>
              </a:path>
              <a:path w="4599940" h="4597400">
                <a:moveTo>
                  <a:pt x="2631088" y="4584700"/>
                </a:moveTo>
                <a:lnTo>
                  <a:pt x="1968281" y="4584700"/>
                </a:lnTo>
                <a:lnTo>
                  <a:pt x="1876136" y="4559300"/>
                </a:lnTo>
                <a:lnTo>
                  <a:pt x="2723233" y="4559300"/>
                </a:lnTo>
                <a:lnTo>
                  <a:pt x="2631088" y="4584700"/>
                </a:lnTo>
                <a:close/>
              </a:path>
              <a:path w="4599940" h="4597400">
                <a:moveTo>
                  <a:pt x="2537749" y="4597400"/>
                </a:moveTo>
                <a:lnTo>
                  <a:pt x="2061620" y="4597400"/>
                </a:lnTo>
                <a:lnTo>
                  <a:pt x="2014806" y="4584700"/>
                </a:lnTo>
                <a:lnTo>
                  <a:pt x="2584563" y="4584700"/>
                </a:lnTo>
                <a:lnTo>
                  <a:pt x="2537749" y="4597400"/>
                </a:lnTo>
                <a:close/>
              </a:path>
            </a:pathLst>
          </a:custGeom>
          <a:solidFill>
            <a:srgbClr val="F4F5FB"/>
          </a:solidFill>
        </p:spPr>
        <p:txBody>
          <a:bodyPr wrap="square" lIns="0" tIns="0" rIns="0" bIns="0" rtlCol="0"/>
          <a:lstStyle/>
          <a:p>
            <a:endParaRPr/>
          </a:p>
        </p:txBody>
      </p:sp>
      <p:pic>
        <p:nvPicPr>
          <p:cNvPr id="25" name="bg object 25"/>
          <p:cNvPicPr/>
          <p:nvPr/>
        </p:nvPicPr>
        <p:blipFill>
          <a:blip r:embed="rId4" cstate="print"/>
          <a:stretch>
            <a:fillRect/>
          </a:stretch>
        </p:blipFill>
        <p:spPr>
          <a:xfrm>
            <a:off x="1818323" y="3107137"/>
            <a:ext cx="4080674" cy="4076699"/>
          </a:xfrm>
          <a:prstGeom prst="rect">
            <a:avLst/>
          </a:prstGeom>
        </p:spPr>
      </p:pic>
      <p:pic>
        <p:nvPicPr>
          <p:cNvPr id="26" name="bg object 26"/>
          <p:cNvPicPr/>
          <p:nvPr/>
        </p:nvPicPr>
        <p:blipFill>
          <a:blip r:embed="rId2" cstate="print"/>
          <a:stretch>
            <a:fillRect/>
          </a:stretch>
        </p:blipFill>
        <p:spPr>
          <a:xfrm>
            <a:off x="11852657" y="2570040"/>
            <a:ext cx="5153024" cy="5143499"/>
          </a:xfrm>
          <a:prstGeom prst="rect">
            <a:avLst/>
          </a:prstGeom>
        </p:spPr>
      </p:pic>
      <p:sp>
        <p:nvSpPr>
          <p:cNvPr id="27" name="bg object 27"/>
          <p:cNvSpPr/>
          <p:nvPr/>
        </p:nvSpPr>
        <p:spPr>
          <a:xfrm>
            <a:off x="12129653" y="2845785"/>
            <a:ext cx="4599940" cy="4597400"/>
          </a:xfrm>
          <a:custGeom>
            <a:avLst/>
            <a:gdLst/>
            <a:ahLst/>
            <a:cxnLst/>
            <a:rect l="l" t="t" r="r" b="b"/>
            <a:pathLst>
              <a:path w="4599940" h="4597400">
                <a:moveTo>
                  <a:pt x="2443294" y="12700"/>
                </a:moveTo>
                <a:lnTo>
                  <a:pt x="2156076" y="12700"/>
                </a:lnTo>
                <a:lnTo>
                  <a:pt x="2203698" y="0"/>
                </a:lnTo>
                <a:lnTo>
                  <a:pt x="2395672" y="0"/>
                </a:lnTo>
                <a:lnTo>
                  <a:pt x="2443294" y="12700"/>
                </a:lnTo>
                <a:close/>
              </a:path>
              <a:path w="4599940" h="4597400">
                <a:moveTo>
                  <a:pt x="2584564" y="25400"/>
                </a:moveTo>
                <a:lnTo>
                  <a:pt x="2014807" y="25400"/>
                </a:lnTo>
                <a:lnTo>
                  <a:pt x="2061620" y="12700"/>
                </a:lnTo>
                <a:lnTo>
                  <a:pt x="2537750" y="12700"/>
                </a:lnTo>
                <a:lnTo>
                  <a:pt x="2584564" y="25400"/>
                </a:lnTo>
                <a:close/>
              </a:path>
              <a:path w="4599940" h="4597400">
                <a:moveTo>
                  <a:pt x="2677315" y="38100"/>
                </a:moveTo>
                <a:lnTo>
                  <a:pt x="1922055" y="38100"/>
                </a:lnTo>
                <a:lnTo>
                  <a:pt x="1968282" y="25400"/>
                </a:lnTo>
                <a:lnTo>
                  <a:pt x="2631088" y="25400"/>
                </a:lnTo>
                <a:lnTo>
                  <a:pt x="2677315" y="38100"/>
                </a:lnTo>
                <a:close/>
              </a:path>
              <a:path w="4599940" h="4597400">
                <a:moveTo>
                  <a:pt x="2768834" y="4559300"/>
                </a:moveTo>
                <a:lnTo>
                  <a:pt x="1830536" y="4559300"/>
                </a:lnTo>
                <a:lnTo>
                  <a:pt x="1521030" y="4470400"/>
                </a:lnTo>
                <a:lnTo>
                  <a:pt x="1478315" y="4457700"/>
                </a:lnTo>
                <a:lnTo>
                  <a:pt x="1436005" y="4432300"/>
                </a:lnTo>
                <a:lnTo>
                  <a:pt x="1394109" y="4419600"/>
                </a:lnTo>
                <a:lnTo>
                  <a:pt x="1352636" y="4394200"/>
                </a:lnTo>
                <a:lnTo>
                  <a:pt x="1311595" y="4381500"/>
                </a:lnTo>
                <a:lnTo>
                  <a:pt x="1270997" y="4356100"/>
                </a:lnTo>
                <a:lnTo>
                  <a:pt x="1230851" y="4343400"/>
                </a:lnTo>
                <a:lnTo>
                  <a:pt x="1151954" y="4292600"/>
                </a:lnTo>
                <a:lnTo>
                  <a:pt x="1113222" y="4279900"/>
                </a:lnTo>
                <a:lnTo>
                  <a:pt x="1037239" y="4229100"/>
                </a:lnTo>
                <a:lnTo>
                  <a:pt x="963295" y="4178300"/>
                </a:lnTo>
                <a:lnTo>
                  <a:pt x="927111" y="4152900"/>
                </a:lnTo>
                <a:lnTo>
                  <a:pt x="891466" y="4127500"/>
                </a:lnTo>
                <a:lnTo>
                  <a:pt x="856369" y="4089400"/>
                </a:lnTo>
                <a:lnTo>
                  <a:pt x="821830" y="4064000"/>
                </a:lnTo>
                <a:lnTo>
                  <a:pt x="787858" y="4038600"/>
                </a:lnTo>
                <a:lnTo>
                  <a:pt x="754463" y="4013200"/>
                </a:lnTo>
                <a:lnTo>
                  <a:pt x="721654" y="3975100"/>
                </a:lnTo>
                <a:lnTo>
                  <a:pt x="689441" y="3949700"/>
                </a:lnTo>
                <a:lnTo>
                  <a:pt x="657835" y="3911600"/>
                </a:lnTo>
                <a:lnTo>
                  <a:pt x="626843" y="3886200"/>
                </a:lnTo>
                <a:lnTo>
                  <a:pt x="596477" y="3848100"/>
                </a:lnTo>
                <a:lnTo>
                  <a:pt x="566745" y="3810000"/>
                </a:lnTo>
                <a:lnTo>
                  <a:pt x="537657" y="3784600"/>
                </a:lnTo>
                <a:lnTo>
                  <a:pt x="509223" y="3746500"/>
                </a:lnTo>
                <a:lnTo>
                  <a:pt x="481452" y="3708400"/>
                </a:lnTo>
                <a:lnTo>
                  <a:pt x="454354" y="3670300"/>
                </a:lnTo>
                <a:lnTo>
                  <a:pt x="427939" y="3644900"/>
                </a:lnTo>
                <a:lnTo>
                  <a:pt x="402215" y="3606800"/>
                </a:lnTo>
                <a:lnTo>
                  <a:pt x="377194" y="3568700"/>
                </a:lnTo>
                <a:lnTo>
                  <a:pt x="352884" y="3530600"/>
                </a:lnTo>
                <a:lnTo>
                  <a:pt x="329295" y="3492500"/>
                </a:lnTo>
                <a:lnTo>
                  <a:pt x="306436" y="3454400"/>
                </a:lnTo>
                <a:lnTo>
                  <a:pt x="284318" y="3416300"/>
                </a:lnTo>
                <a:lnTo>
                  <a:pt x="262949" y="3378200"/>
                </a:lnTo>
                <a:lnTo>
                  <a:pt x="242340" y="3327400"/>
                </a:lnTo>
                <a:lnTo>
                  <a:pt x="222500" y="3289300"/>
                </a:lnTo>
                <a:lnTo>
                  <a:pt x="203438" y="3251200"/>
                </a:lnTo>
                <a:lnTo>
                  <a:pt x="185164" y="3213100"/>
                </a:lnTo>
                <a:lnTo>
                  <a:pt x="167688" y="3162300"/>
                </a:lnTo>
                <a:lnTo>
                  <a:pt x="151020" y="3124200"/>
                </a:lnTo>
                <a:lnTo>
                  <a:pt x="135169" y="3086100"/>
                </a:lnTo>
                <a:lnTo>
                  <a:pt x="120144" y="3035300"/>
                </a:lnTo>
                <a:lnTo>
                  <a:pt x="105955" y="2997200"/>
                </a:lnTo>
                <a:lnTo>
                  <a:pt x="92612" y="2946400"/>
                </a:lnTo>
                <a:lnTo>
                  <a:pt x="80125" y="2908300"/>
                </a:lnTo>
                <a:lnTo>
                  <a:pt x="68503" y="2857500"/>
                </a:lnTo>
                <a:lnTo>
                  <a:pt x="57755" y="2819400"/>
                </a:lnTo>
                <a:lnTo>
                  <a:pt x="47891" y="2768600"/>
                </a:lnTo>
                <a:lnTo>
                  <a:pt x="38921" y="2730500"/>
                </a:lnTo>
                <a:lnTo>
                  <a:pt x="30855" y="2679700"/>
                </a:lnTo>
                <a:lnTo>
                  <a:pt x="23702" y="2641600"/>
                </a:lnTo>
                <a:lnTo>
                  <a:pt x="17471" y="2590800"/>
                </a:lnTo>
                <a:lnTo>
                  <a:pt x="12172" y="2540000"/>
                </a:lnTo>
                <a:lnTo>
                  <a:pt x="7816" y="2489200"/>
                </a:lnTo>
                <a:lnTo>
                  <a:pt x="4411" y="2451100"/>
                </a:lnTo>
                <a:lnTo>
                  <a:pt x="1966" y="2400300"/>
                </a:lnTo>
                <a:lnTo>
                  <a:pt x="493" y="2349500"/>
                </a:lnTo>
                <a:lnTo>
                  <a:pt x="0" y="2298700"/>
                </a:lnTo>
                <a:lnTo>
                  <a:pt x="493" y="2260600"/>
                </a:lnTo>
                <a:lnTo>
                  <a:pt x="1966" y="2209800"/>
                </a:lnTo>
                <a:lnTo>
                  <a:pt x="4411" y="2159000"/>
                </a:lnTo>
                <a:lnTo>
                  <a:pt x="7816" y="2108200"/>
                </a:lnTo>
                <a:lnTo>
                  <a:pt x="12172" y="2070100"/>
                </a:lnTo>
                <a:lnTo>
                  <a:pt x="17471" y="2019300"/>
                </a:lnTo>
                <a:lnTo>
                  <a:pt x="23702" y="1968500"/>
                </a:lnTo>
                <a:lnTo>
                  <a:pt x="30855" y="1930400"/>
                </a:lnTo>
                <a:lnTo>
                  <a:pt x="38921" y="1879600"/>
                </a:lnTo>
                <a:lnTo>
                  <a:pt x="47891" y="1828800"/>
                </a:lnTo>
                <a:lnTo>
                  <a:pt x="57755" y="1790700"/>
                </a:lnTo>
                <a:lnTo>
                  <a:pt x="68503" y="1739900"/>
                </a:lnTo>
                <a:lnTo>
                  <a:pt x="80125" y="1701800"/>
                </a:lnTo>
                <a:lnTo>
                  <a:pt x="92612" y="1651000"/>
                </a:lnTo>
                <a:lnTo>
                  <a:pt x="105955" y="1612900"/>
                </a:lnTo>
                <a:lnTo>
                  <a:pt x="120144" y="1574800"/>
                </a:lnTo>
                <a:lnTo>
                  <a:pt x="135169" y="1524000"/>
                </a:lnTo>
                <a:lnTo>
                  <a:pt x="151020" y="1485900"/>
                </a:lnTo>
                <a:lnTo>
                  <a:pt x="167688" y="1435100"/>
                </a:lnTo>
                <a:lnTo>
                  <a:pt x="185164" y="1397000"/>
                </a:lnTo>
                <a:lnTo>
                  <a:pt x="203438" y="1358900"/>
                </a:lnTo>
                <a:lnTo>
                  <a:pt x="222500" y="1320800"/>
                </a:lnTo>
                <a:lnTo>
                  <a:pt x="242340" y="1270000"/>
                </a:lnTo>
                <a:lnTo>
                  <a:pt x="262949" y="1231900"/>
                </a:lnTo>
                <a:lnTo>
                  <a:pt x="284318" y="1193800"/>
                </a:lnTo>
                <a:lnTo>
                  <a:pt x="306436" y="1155700"/>
                </a:lnTo>
                <a:lnTo>
                  <a:pt x="329295" y="1117600"/>
                </a:lnTo>
                <a:lnTo>
                  <a:pt x="352884" y="1079500"/>
                </a:lnTo>
                <a:lnTo>
                  <a:pt x="377194" y="1041400"/>
                </a:lnTo>
                <a:lnTo>
                  <a:pt x="402215" y="1003300"/>
                </a:lnTo>
                <a:lnTo>
                  <a:pt x="427939" y="965200"/>
                </a:lnTo>
                <a:lnTo>
                  <a:pt x="454354" y="927100"/>
                </a:lnTo>
                <a:lnTo>
                  <a:pt x="481452" y="901700"/>
                </a:lnTo>
                <a:lnTo>
                  <a:pt x="509223" y="863600"/>
                </a:lnTo>
                <a:lnTo>
                  <a:pt x="537657" y="825500"/>
                </a:lnTo>
                <a:lnTo>
                  <a:pt x="566745" y="787400"/>
                </a:lnTo>
                <a:lnTo>
                  <a:pt x="596477" y="762000"/>
                </a:lnTo>
                <a:lnTo>
                  <a:pt x="626843" y="723900"/>
                </a:lnTo>
                <a:lnTo>
                  <a:pt x="657835" y="698500"/>
                </a:lnTo>
                <a:lnTo>
                  <a:pt x="689441" y="660400"/>
                </a:lnTo>
                <a:lnTo>
                  <a:pt x="721654" y="635000"/>
                </a:lnTo>
                <a:lnTo>
                  <a:pt x="754463" y="596900"/>
                </a:lnTo>
                <a:lnTo>
                  <a:pt x="787858" y="571500"/>
                </a:lnTo>
                <a:lnTo>
                  <a:pt x="821830" y="546100"/>
                </a:lnTo>
                <a:lnTo>
                  <a:pt x="856369" y="508000"/>
                </a:lnTo>
                <a:lnTo>
                  <a:pt x="891466" y="482600"/>
                </a:lnTo>
                <a:lnTo>
                  <a:pt x="927111" y="457200"/>
                </a:lnTo>
                <a:lnTo>
                  <a:pt x="963295" y="431800"/>
                </a:lnTo>
                <a:lnTo>
                  <a:pt x="1037239" y="381000"/>
                </a:lnTo>
                <a:lnTo>
                  <a:pt x="1113222" y="330200"/>
                </a:lnTo>
                <a:lnTo>
                  <a:pt x="1151954" y="304800"/>
                </a:lnTo>
                <a:lnTo>
                  <a:pt x="1191167" y="292100"/>
                </a:lnTo>
                <a:lnTo>
                  <a:pt x="1270997" y="241300"/>
                </a:lnTo>
                <a:lnTo>
                  <a:pt x="1311595" y="228600"/>
                </a:lnTo>
                <a:lnTo>
                  <a:pt x="1352636" y="203200"/>
                </a:lnTo>
                <a:lnTo>
                  <a:pt x="1436005" y="177800"/>
                </a:lnTo>
                <a:lnTo>
                  <a:pt x="1478315" y="152400"/>
                </a:lnTo>
                <a:lnTo>
                  <a:pt x="1876137" y="38100"/>
                </a:lnTo>
                <a:lnTo>
                  <a:pt x="2723233" y="38100"/>
                </a:lnTo>
                <a:lnTo>
                  <a:pt x="3121055" y="152400"/>
                </a:lnTo>
                <a:lnTo>
                  <a:pt x="3163365" y="177800"/>
                </a:lnTo>
                <a:lnTo>
                  <a:pt x="3246734" y="203200"/>
                </a:lnTo>
                <a:lnTo>
                  <a:pt x="3287775" y="228600"/>
                </a:lnTo>
                <a:lnTo>
                  <a:pt x="3328373" y="241300"/>
                </a:lnTo>
                <a:lnTo>
                  <a:pt x="3408203" y="292100"/>
                </a:lnTo>
                <a:lnTo>
                  <a:pt x="3447416" y="304800"/>
                </a:lnTo>
                <a:lnTo>
                  <a:pt x="3486148" y="330200"/>
                </a:lnTo>
                <a:lnTo>
                  <a:pt x="3562131" y="381000"/>
                </a:lnTo>
                <a:lnTo>
                  <a:pt x="3636075" y="431800"/>
                </a:lnTo>
                <a:lnTo>
                  <a:pt x="3672259" y="457200"/>
                </a:lnTo>
                <a:lnTo>
                  <a:pt x="3707904" y="482600"/>
                </a:lnTo>
                <a:lnTo>
                  <a:pt x="3743001" y="508000"/>
                </a:lnTo>
                <a:lnTo>
                  <a:pt x="3777540" y="546100"/>
                </a:lnTo>
                <a:lnTo>
                  <a:pt x="3811512" y="571500"/>
                </a:lnTo>
                <a:lnTo>
                  <a:pt x="3844907" y="596900"/>
                </a:lnTo>
                <a:lnTo>
                  <a:pt x="3877716" y="635000"/>
                </a:lnTo>
                <a:lnTo>
                  <a:pt x="3909928" y="660400"/>
                </a:lnTo>
                <a:lnTo>
                  <a:pt x="3941535" y="698500"/>
                </a:lnTo>
                <a:lnTo>
                  <a:pt x="3972526" y="723900"/>
                </a:lnTo>
                <a:lnTo>
                  <a:pt x="4002893" y="762000"/>
                </a:lnTo>
                <a:lnTo>
                  <a:pt x="4032625" y="787400"/>
                </a:lnTo>
                <a:lnTo>
                  <a:pt x="4061713" y="825500"/>
                </a:lnTo>
                <a:lnTo>
                  <a:pt x="4090147" y="863600"/>
                </a:lnTo>
                <a:lnTo>
                  <a:pt x="4117918" y="901700"/>
                </a:lnTo>
                <a:lnTo>
                  <a:pt x="4145016" y="927100"/>
                </a:lnTo>
                <a:lnTo>
                  <a:pt x="4171431" y="965200"/>
                </a:lnTo>
                <a:lnTo>
                  <a:pt x="4197154" y="1003300"/>
                </a:lnTo>
                <a:lnTo>
                  <a:pt x="4222176" y="1041400"/>
                </a:lnTo>
                <a:lnTo>
                  <a:pt x="4246486" y="1079500"/>
                </a:lnTo>
                <a:lnTo>
                  <a:pt x="4270075" y="1117600"/>
                </a:lnTo>
                <a:lnTo>
                  <a:pt x="4292933" y="1155700"/>
                </a:lnTo>
                <a:lnTo>
                  <a:pt x="4315052" y="1193800"/>
                </a:lnTo>
                <a:lnTo>
                  <a:pt x="4336420" y="1231900"/>
                </a:lnTo>
                <a:lnTo>
                  <a:pt x="4357030" y="1270000"/>
                </a:lnTo>
                <a:lnTo>
                  <a:pt x="4376870" y="1320800"/>
                </a:lnTo>
                <a:lnTo>
                  <a:pt x="4395932" y="1358900"/>
                </a:lnTo>
                <a:lnTo>
                  <a:pt x="4414205" y="1397000"/>
                </a:lnTo>
                <a:lnTo>
                  <a:pt x="4431681" y="1435100"/>
                </a:lnTo>
                <a:lnTo>
                  <a:pt x="4448349" y="1485900"/>
                </a:lnTo>
                <a:lnTo>
                  <a:pt x="4464201" y="1524000"/>
                </a:lnTo>
                <a:lnTo>
                  <a:pt x="4479225" y="1574800"/>
                </a:lnTo>
                <a:lnTo>
                  <a:pt x="4493414" y="1612900"/>
                </a:lnTo>
                <a:lnTo>
                  <a:pt x="4506757" y="1651000"/>
                </a:lnTo>
                <a:lnTo>
                  <a:pt x="4519244" y="1701800"/>
                </a:lnTo>
                <a:lnTo>
                  <a:pt x="4530867" y="1739900"/>
                </a:lnTo>
                <a:lnTo>
                  <a:pt x="4541615" y="1790700"/>
                </a:lnTo>
                <a:lnTo>
                  <a:pt x="4551478" y="1828800"/>
                </a:lnTo>
                <a:lnTo>
                  <a:pt x="4560448" y="1879600"/>
                </a:lnTo>
                <a:lnTo>
                  <a:pt x="4568514" y="1930400"/>
                </a:lnTo>
                <a:lnTo>
                  <a:pt x="4575668" y="1968500"/>
                </a:lnTo>
                <a:lnTo>
                  <a:pt x="4581898" y="2019300"/>
                </a:lnTo>
                <a:lnTo>
                  <a:pt x="4587197" y="2070100"/>
                </a:lnTo>
                <a:lnTo>
                  <a:pt x="4591553" y="2108200"/>
                </a:lnTo>
                <a:lnTo>
                  <a:pt x="4594959" y="2159000"/>
                </a:lnTo>
                <a:lnTo>
                  <a:pt x="4597403" y="2209800"/>
                </a:lnTo>
                <a:lnTo>
                  <a:pt x="4598876" y="2260600"/>
                </a:lnTo>
                <a:lnTo>
                  <a:pt x="4599370" y="2298700"/>
                </a:lnTo>
                <a:lnTo>
                  <a:pt x="4598876" y="2349500"/>
                </a:lnTo>
                <a:lnTo>
                  <a:pt x="4597403" y="2400300"/>
                </a:lnTo>
                <a:lnTo>
                  <a:pt x="4594959" y="2451100"/>
                </a:lnTo>
                <a:lnTo>
                  <a:pt x="4591553" y="2489200"/>
                </a:lnTo>
                <a:lnTo>
                  <a:pt x="4587197" y="2540000"/>
                </a:lnTo>
                <a:lnTo>
                  <a:pt x="4581898" y="2590800"/>
                </a:lnTo>
                <a:lnTo>
                  <a:pt x="4575668" y="2641600"/>
                </a:lnTo>
                <a:lnTo>
                  <a:pt x="4568514" y="2679700"/>
                </a:lnTo>
                <a:lnTo>
                  <a:pt x="4560448" y="2730500"/>
                </a:lnTo>
                <a:lnTo>
                  <a:pt x="4551478" y="2768600"/>
                </a:lnTo>
                <a:lnTo>
                  <a:pt x="4541615" y="2819400"/>
                </a:lnTo>
                <a:lnTo>
                  <a:pt x="4530867" y="2857500"/>
                </a:lnTo>
                <a:lnTo>
                  <a:pt x="4519244" y="2908300"/>
                </a:lnTo>
                <a:lnTo>
                  <a:pt x="4506757" y="2946400"/>
                </a:lnTo>
                <a:lnTo>
                  <a:pt x="4493414" y="2997200"/>
                </a:lnTo>
                <a:lnTo>
                  <a:pt x="4479225" y="3035300"/>
                </a:lnTo>
                <a:lnTo>
                  <a:pt x="4464201" y="3086100"/>
                </a:lnTo>
                <a:lnTo>
                  <a:pt x="4448349" y="3124200"/>
                </a:lnTo>
                <a:lnTo>
                  <a:pt x="4431681" y="3162300"/>
                </a:lnTo>
                <a:lnTo>
                  <a:pt x="4414205" y="3213100"/>
                </a:lnTo>
                <a:lnTo>
                  <a:pt x="4395932" y="3251200"/>
                </a:lnTo>
                <a:lnTo>
                  <a:pt x="4376870" y="3289300"/>
                </a:lnTo>
                <a:lnTo>
                  <a:pt x="4357030" y="3327400"/>
                </a:lnTo>
                <a:lnTo>
                  <a:pt x="4336420" y="3378200"/>
                </a:lnTo>
                <a:lnTo>
                  <a:pt x="4315052" y="3416300"/>
                </a:lnTo>
                <a:lnTo>
                  <a:pt x="4292933" y="3454400"/>
                </a:lnTo>
                <a:lnTo>
                  <a:pt x="4270075" y="3492500"/>
                </a:lnTo>
                <a:lnTo>
                  <a:pt x="4246486" y="3530600"/>
                </a:lnTo>
                <a:lnTo>
                  <a:pt x="4222176" y="3568700"/>
                </a:lnTo>
                <a:lnTo>
                  <a:pt x="4197154" y="3606800"/>
                </a:lnTo>
                <a:lnTo>
                  <a:pt x="4171431" y="3644900"/>
                </a:lnTo>
                <a:lnTo>
                  <a:pt x="4145016" y="3670300"/>
                </a:lnTo>
                <a:lnTo>
                  <a:pt x="4117918" y="3708400"/>
                </a:lnTo>
                <a:lnTo>
                  <a:pt x="4090147" y="3746500"/>
                </a:lnTo>
                <a:lnTo>
                  <a:pt x="4061713" y="3784600"/>
                </a:lnTo>
                <a:lnTo>
                  <a:pt x="4032625" y="3810000"/>
                </a:lnTo>
                <a:lnTo>
                  <a:pt x="4002893" y="3848100"/>
                </a:lnTo>
                <a:lnTo>
                  <a:pt x="3972526" y="3886200"/>
                </a:lnTo>
                <a:lnTo>
                  <a:pt x="3941535" y="3911600"/>
                </a:lnTo>
                <a:lnTo>
                  <a:pt x="3909928" y="3949700"/>
                </a:lnTo>
                <a:lnTo>
                  <a:pt x="3877716" y="3975100"/>
                </a:lnTo>
                <a:lnTo>
                  <a:pt x="3844907" y="4013200"/>
                </a:lnTo>
                <a:lnTo>
                  <a:pt x="3811512" y="4038600"/>
                </a:lnTo>
                <a:lnTo>
                  <a:pt x="3777540" y="4064000"/>
                </a:lnTo>
                <a:lnTo>
                  <a:pt x="3743001" y="4089400"/>
                </a:lnTo>
                <a:lnTo>
                  <a:pt x="3707904" y="4127500"/>
                </a:lnTo>
                <a:lnTo>
                  <a:pt x="3672259" y="4152900"/>
                </a:lnTo>
                <a:lnTo>
                  <a:pt x="3636075" y="4178300"/>
                </a:lnTo>
                <a:lnTo>
                  <a:pt x="3562131" y="4229100"/>
                </a:lnTo>
                <a:lnTo>
                  <a:pt x="3486148" y="4279900"/>
                </a:lnTo>
                <a:lnTo>
                  <a:pt x="3447416" y="4292600"/>
                </a:lnTo>
                <a:lnTo>
                  <a:pt x="3368519" y="4343400"/>
                </a:lnTo>
                <a:lnTo>
                  <a:pt x="3328373" y="4356100"/>
                </a:lnTo>
                <a:lnTo>
                  <a:pt x="3287775" y="4381500"/>
                </a:lnTo>
                <a:lnTo>
                  <a:pt x="3246734" y="4394200"/>
                </a:lnTo>
                <a:lnTo>
                  <a:pt x="3205261" y="4419600"/>
                </a:lnTo>
                <a:lnTo>
                  <a:pt x="3163365" y="4432300"/>
                </a:lnTo>
                <a:lnTo>
                  <a:pt x="3121055" y="4457700"/>
                </a:lnTo>
                <a:lnTo>
                  <a:pt x="3078340" y="4470400"/>
                </a:lnTo>
                <a:lnTo>
                  <a:pt x="2768834" y="4559300"/>
                </a:lnTo>
                <a:close/>
              </a:path>
              <a:path w="4599940" h="4597400">
                <a:moveTo>
                  <a:pt x="2631088" y="4584700"/>
                </a:moveTo>
                <a:lnTo>
                  <a:pt x="1968282" y="4584700"/>
                </a:lnTo>
                <a:lnTo>
                  <a:pt x="1876137" y="4559300"/>
                </a:lnTo>
                <a:lnTo>
                  <a:pt x="2723233" y="4559300"/>
                </a:lnTo>
                <a:lnTo>
                  <a:pt x="2631088" y="4584700"/>
                </a:lnTo>
                <a:close/>
              </a:path>
              <a:path w="4599940" h="4597400">
                <a:moveTo>
                  <a:pt x="2537750" y="4597400"/>
                </a:moveTo>
                <a:lnTo>
                  <a:pt x="2061620" y="4597400"/>
                </a:lnTo>
                <a:lnTo>
                  <a:pt x="2014807" y="4584700"/>
                </a:lnTo>
                <a:lnTo>
                  <a:pt x="2584564" y="4584700"/>
                </a:lnTo>
                <a:lnTo>
                  <a:pt x="2537750" y="4597400"/>
                </a:lnTo>
                <a:close/>
              </a:path>
            </a:pathLst>
          </a:custGeom>
          <a:solidFill>
            <a:srgbClr val="F4F5FB"/>
          </a:solidFill>
        </p:spPr>
        <p:txBody>
          <a:bodyPr wrap="square" lIns="0" tIns="0" rIns="0" bIns="0" rtlCol="0"/>
          <a:lstStyle/>
          <a:p>
            <a:endParaRPr/>
          </a:p>
        </p:txBody>
      </p:sp>
      <p:pic>
        <p:nvPicPr>
          <p:cNvPr id="28" name="bg object 28"/>
          <p:cNvPicPr/>
          <p:nvPr/>
        </p:nvPicPr>
        <p:blipFill>
          <a:blip r:embed="rId5" cstate="print"/>
          <a:stretch>
            <a:fillRect/>
          </a:stretch>
        </p:blipFill>
        <p:spPr>
          <a:xfrm>
            <a:off x="12389001" y="3107137"/>
            <a:ext cx="4080675" cy="4076699"/>
          </a:xfrm>
          <a:prstGeom prst="rect">
            <a:avLst/>
          </a:prstGeom>
        </p:spPr>
      </p:pic>
      <p:sp>
        <p:nvSpPr>
          <p:cNvPr id="29" name="bg object 29"/>
          <p:cNvSpPr/>
          <p:nvPr/>
        </p:nvSpPr>
        <p:spPr>
          <a:xfrm>
            <a:off x="7084137" y="3088562"/>
            <a:ext cx="4119879" cy="4114800"/>
          </a:xfrm>
          <a:custGeom>
            <a:avLst/>
            <a:gdLst/>
            <a:ahLst/>
            <a:cxnLst/>
            <a:rect l="l" t="t" r="r" b="b"/>
            <a:pathLst>
              <a:path w="4119879" h="4114800">
                <a:moveTo>
                  <a:pt x="2204886" y="12699"/>
                </a:moveTo>
                <a:lnTo>
                  <a:pt x="1914837" y="12699"/>
                </a:lnTo>
                <a:lnTo>
                  <a:pt x="1962894" y="0"/>
                </a:lnTo>
                <a:lnTo>
                  <a:pt x="2156829" y="0"/>
                </a:lnTo>
                <a:lnTo>
                  <a:pt x="2204886" y="12699"/>
                </a:lnTo>
                <a:close/>
              </a:path>
              <a:path w="4119879" h="4114800">
                <a:moveTo>
                  <a:pt x="2347202" y="25399"/>
                </a:moveTo>
                <a:lnTo>
                  <a:pt x="1772521" y="25399"/>
                </a:lnTo>
                <a:lnTo>
                  <a:pt x="1819638" y="12699"/>
                </a:lnTo>
                <a:lnTo>
                  <a:pt x="2300085" y="12699"/>
                </a:lnTo>
                <a:lnTo>
                  <a:pt x="2347202" y="25399"/>
                </a:lnTo>
                <a:close/>
              </a:path>
              <a:path w="4119879" h="4114800">
                <a:moveTo>
                  <a:pt x="2486478" y="50799"/>
                </a:moveTo>
                <a:lnTo>
                  <a:pt x="1633246" y="50799"/>
                </a:lnTo>
                <a:lnTo>
                  <a:pt x="1725741" y="25399"/>
                </a:lnTo>
                <a:lnTo>
                  <a:pt x="2393982" y="25399"/>
                </a:lnTo>
                <a:lnTo>
                  <a:pt x="2486478" y="50799"/>
                </a:lnTo>
                <a:close/>
              </a:path>
              <a:path w="4119879" h="4114800">
                <a:moveTo>
                  <a:pt x="2440411" y="4089399"/>
                </a:moveTo>
                <a:lnTo>
                  <a:pt x="1679312" y="4089399"/>
                </a:lnTo>
                <a:lnTo>
                  <a:pt x="1365155" y="4000499"/>
                </a:lnTo>
                <a:lnTo>
                  <a:pt x="1321973" y="3987799"/>
                </a:lnTo>
                <a:lnTo>
                  <a:pt x="1279253" y="3962399"/>
                </a:lnTo>
                <a:lnTo>
                  <a:pt x="1195248" y="3936999"/>
                </a:lnTo>
                <a:lnTo>
                  <a:pt x="1113236" y="3886199"/>
                </a:lnTo>
                <a:lnTo>
                  <a:pt x="1073010" y="3873499"/>
                </a:lnTo>
                <a:lnTo>
                  <a:pt x="994176" y="3822699"/>
                </a:lnTo>
                <a:lnTo>
                  <a:pt x="917585" y="3771899"/>
                </a:lnTo>
                <a:lnTo>
                  <a:pt x="880160" y="3746499"/>
                </a:lnTo>
                <a:lnTo>
                  <a:pt x="843334" y="3721099"/>
                </a:lnTo>
                <a:lnTo>
                  <a:pt x="807117" y="3695699"/>
                </a:lnTo>
                <a:lnTo>
                  <a:pt x="771523" y="3670299"/>
                </a:lnTo>
                <a:lnTo>
                  <a:pt x="736563" y="3644899"/>
                </a:lnTo>
                <a:lnTo>
                  <a:pt x="702251" y="3606799"/>
                </a:lnTo>
                <a:lnTo>
                  <a:pt x="668598" y="3581399"/>
                </a:lnTo>
                <a:lnTo>
                  <a:pt x="635616" y="3543299"/>
                </a:lnTo>
                <a:lnTo>
                  <a:pt x="603319" y="3517899"/>
                </a:lnTo>
                <a:lnTo>
                  <a:pt x="571718" y="3479799"/>
                </a:lnTo>
                <a:lnTo>
                  <a:pt x="540827" y="3454399"/>
                </a:lnTo>
                <a:lnTo>
                  <a:pt x="510656" y="3416299"/>
                </a:lnTo>
                <a:lnTo>
                  <a:pt x="481219" y="3390899"/>
                </a:lnTo>
                <a:lnTo>
                  <a:pt x="452528" y="3352799"/>
                </a:lnTo>
                <a:lnTo>
                  <a:pt x="424595" y="3314699"/>
                </a:lnTo>
                <a:lnTo>
                  <a:pt x="397433" y="3276599"/>
                </a:lnTo>
                <a:lnTo>
                  <a:pt x="371054" y="3238499"/>
                </a:lnTo>
                <a:lnTo>
                  <a:pt x="345471" y="3200399"/>
                </a:lnTo>
                <a:lnTo>
                  <a:pt x="320695" y="3162299"/>
                </a:lnTo>
                <a:lnTo>
                  <a:pt x="296740" y="3124199"/>
                </a:lnTo>
                <a:lnTo>
                  <a:pt x="273617" y="3086099"/>
                </a:lnTo>
                <a:lnTo>
                  <a:pt x="251338" y="3047999"/>
                </a:lnTo>
                <a:lnTo>
                  <a:pt x="229918" y="3009899"/>
                </a:lnTo>
                <a:lnTo>
                  <a:pt x="209366" y="2971799"/>
                </a:lnTo>
                <a:lnTo>
                  <a:pt x="189697" y="2920999"/>
                </a:lnTo>
                <a:lnTo>
                  <a:pt x="170922" y="2882899"/>
                </a:lnTo>
                <a:lnTo>
                  <a:pt x="153054" y="2844799"/>
                </a:lnTo>
                <a:lnTo>
                  <a:pt x="136104" y="2793999"/>
                </a:lnTo>
                <a:lnTo>
                  <a:pt x="120087" y="2755899"/>
                </a:lnTo>
                <a:lnTo>
                  <a:pt x="105013" y="2717799"/>
                </a:lnTo>
                <a:lnTo>
                  <a:pt x="90895" y="2666999"/>
                </a:lnTo>
                <a:lnTo>
                  <a:pt x="77746" y="2628899"/>
                </a:lnTo>
                <a:lnTo>
                  <a:pt x="65577" y="2578099"/>
                </a:lnTo>
                <a:lnTo>
                  <a:pt x="54402" y="2527299"/>
                </a:lnTo>
                <a:lnTo>
                  <a:pt x="44232" y="2489199"/>
                </a:lnTo>
                <a:lnTo>
                  <a:pt x="35081" y="2438399"/>
                </a:lnTo>
                <a:lnTo>
                  <a:pt x="26960" y="2400299"/>
                </a:lnTo>
                <a:lnTo>
                  <a:pt x="19881" y="2349499"/>
                </a:lnTo>
                <a:lnTo>
                  <a:pt x="13858" y="2298699"/>
                </a:lnTo>
                <a:lnTo>
                  <a:pt x="8902" y="2247899"/>
                </a:lnTo>
                <a:lnTo>
                  <a:pt x="5026" y="2209799"/>
                </a:lnTo>
                <a:lnTo>
                  <a:pt x="2242" y="2158999"/>
                </a:lnTo>
                <a:lnTo>
                  <a:pt x="562" y="2108199"/>
                </a:lnTo>
                <a:lnTo>
                  <a:pt x="0" y="2057399"/>
                </a:lnTo>
                <a:lnTo>
                  <a:pt x="562" y="2006599"/>
                </a:lnTo>
                <a:lnTo>
                  <a:pt x="2242" y="1968499"/>
                </a:lnTo>
                <a:lnTo>
                  <a:pt x="5026" y="1917699"/>
                </a:lnTo>
                <a:lnTo>
                  <a:pt x="8902" y="1866899"/>
                </a:lnTo>
                <a:lnTo>
                  <a:pt x="13858" y="1816099"/>
                </a:lnTo>
                <a:lnTo>
                  <a:pt x="19881" y="1777999"/>
                </a:lnTo>
                <a:lnTo>
                  <a:pt x="26960" y="1727199"/>
                </a:lnTo>
                <a:lnTo>
                  <a:pt x="35081" y="1676399"/>
                </a:lnTo>
                <a:lnTo>
                  <a:pt x="44232" y="1638299"/>
                </a:lnTo>
                <a:lnTo>
                  <a:pt x="54402" y="1587499"/>
                </a:lnTo>
                <a:lnTo>
                  <a:pt x="65577" y="1549399"/>
                </a:lnTo>
                <a:lnTo>
                  <a:pt x="77746" y="1498599"/>
                </a:lnTo>
                <a:lnTo>
                  <a:pt x="90895" y="1460499"/>
                </a:lnTo>
                <a:lnTo>
                  <a:pt x="105013" y="1409699"/>
                </a:lnTo>
                <a:lnTo>
                  <a:pt x="120087" y="1371599"/>
                </a:lnTo>
                <a:lnTo>
                  <a:pt x="136104" y="1320799"/>
                </a:lnTo>
                <a:lnTo>
                  <a:pt x="153054" y="1282699"/>
                </a:lnTo>
                <a:lnTo>
                  <a:pt x="170922" y="1244599"/>
                </a:lnTo>
                <a:lnTo>
                  <a:pt x="189697" y="1193799"/>
                </a:lnTo>
                <a:lnTo>
                  <a:pt x="209366" y="1155699"/>
                </a:lnTo>
                <a:lnTo>
                  <a:pt x="229918" y="1117599"/>
                </a:lnTo>
                <a:lnTo>
                  <a:pt x="251338" y="1079499"/>
                </a:lnTo>
                <a:lnTo>
                  <a:pt x="273617" y="1028699"/>
                </a:lnTo>
                <a:lnTo>
                  <a:pt x="296740" y="990599"/>
                </a:lnTo>
                <a:lnTo>
                  <a:pt x="320695" y="952499"/>
                </a:lnTo>
                <a:lnTo>
                  <a:pt x="345471" y="914399"/>
                </a:lnTo>
                <a:lnTo>
                  <a:pt x="371054" y="876299"/>
                </a:lnTo>
                <a:lnTo>
                  <a:pt x="397433" y="850899"/>
                </a:lnTo>
                <a:lnTo>
                  <a:pt x="424595" y="812799"/>
                </a:lnTo>
                <a:lnTo>
                  <a:pt x="452528" y="774699"/>
                </a:lnTo>
                <a:lnTo>
                  <a:pt x="481219" y="736599"/>
                </a:lnTo>
                <a:lnTo>
                  <a:pt x="510656" y="698499"/>
                </a:lnTo>
                <a:lnTo>
                  <a:pt x="540827" y="673099"/>
                </a:lnTo>
                <a:lnTo>
                  <a:pt x="571718" y="634999"/>
                </a:lnTo>
                <a:lnTo>
                  <a:pt x="603319" y="609599"/>
                </a:lnTo>
                <a:lnTo>
                  <a:pt x="635616" y="571499"/>
                </a:lnTo>
                <a:lnTo>
                  <a:pt x="668598" y="546099"/>
                </a:lnTo>
                <a:lnTo>
                  <a:pt x="702251" y="507999"/>
                </a:lnTo>
                <a:lnTo>
                  <a:pt x="736563" y="482599"/>
                </a:lnTo>
                <a:lnTo>
                  <a:pt x="771523" y="457199"/>
                </a:lnTo>
                <a:lnTo>
                  <a:pt x="807117" y="431799"/>
                </a:lnTo>
                <a:lnTo>
                  <a:pt x="843334" y="393699"/>
                </a:lnTo>
                <a:lnTo>
                  <a:pt x="880160" y="368299"/>
                </a:lnTo>
                <a:lnTo>
                  <a:pt x="917585" y="342899"/>
                </a:lnTo>
                <a:lnTo>
                  <a:pt x="994176" y="292099"/>
                </a:lnTo>
                <a:lnTo>
                  <a:pt x="1033319" y="279399"/>
                </a:lnTo>
                <a:lnTo>
                  <a:pt x="1113236" y="228599"/>
                </a:lnTo>
                <a:lnTo>
                  <a:pt x="1153986" y="215899"/>
                </a:lnTo>
                <a:lnTo>
                  <a:pt x="1195248" y="190499"/>
                </a:lnTo>
                <a:lnTo>
                  <a:pt x="1237007" y="177799"/>
                </a:lnTo>
                <a:lnTo>
                  <a:pt x="1279253" y="152399"/>
                </a:lnTo>
                <a:lnTo>
                  <a:pt x="1365155" y="126999"/>
                </a:lnTo>
                <a:lnTo>
                  <a:pt x="1408786" y="101599"/>
                </a:lnTo>
                <a:lnTo>
                  <a:pt x="1587554" y="50799"/>
                </a:lnTo>
                <a:lnTo>
                  <a:pt x="2532169" y="50799"/>
                </a:lnTo>
                <a:lnTo>
                  <a:pt x="2710937" y="101599"/>
                </a:lnTo>
                <a:lnTo>
                  <a:pt x="2754568" y="126999"/>
                </a:lnTo>
                <a:lnTo>
                  <a:pt x="2840470" y="152399"/>
                </a:lnTo>
                <a:lnTo>
                  <a:pt x="2882716" y="177799"/>
                </a:lnTo>
                <a:lnTo>
                  <a:pt x="2924476" y="190499"/>
                </a:lnTo>
                <a:lnTo>
                  <a:pt x="2965737" y="215899"/>
                </a:lnTo>
                <a:lnTo>
                  <a:pt x="3006487" y="228599"/>
                </a:lnTo>
                <a:lnTo>
                  <a:pt x="3086404" y="279399"/>
                </a:lnTo>
                <a:lnTo>
                  <a:pt x="3125547" y="292099"/>
                </a:lnTo>
                <a:lnTo>
                  <a:pt x="3202139" y="342899"/>
                </a:lnTo>
                <a:lnTo>
                  <a:pt x="3239563" y="368299"/>
                </a:lnTo>
                <a:lnTo>
                  <a:pt x="3276389" y="393699"/>
                </a:lnTo>
                <a:lnTo>
                  <a:pt x="3312606" y="431799"/>
                </a:lnTo>
                <a:lnTo>
                  <a:pt x="3348200" y="457199"/>
                </a:lnTo>
                <a:lnTo>
                  <a:pt x="3383160" y="482599"/>
                </a:lnTo>
                <a:lnTo>
                  <a:pt x="3417472" y="507999"/>
                </a:lnTo>
                <a:lnTo>
                  <a:pt x="3451126" y="546099"/>
                </a:lnTo>
                <a:lnTo>
                  <a:pt x="3484107" y="571499"/>
                </a:lnTo>
                <a:lnTo>
                  <a:pt x="3516404" y="609599"/>
                </a:lnTo>
                <a:lnTo>
                  <a:pt x="3548005" y="634999"/>
                </a:lnTo>
                <a:lnTo>
                  <a:pt x="3578897" y="673099"/>
                </a:lnTo>
                <a:lnTo>
                  <a:pt x="3609067" y="698499"/>
                </a:lnTo>
                <a:lnTo>
                  <a:pt x="3638504" y="736599"/>
                </a:lnTo>
                <a:lnTo>
                  <a:pt x="3667195" y="774699"/>
                </a:lnTo>
                <a:lnTo>
                  <a:pt x="3695128" y="812799"/>
                </a:lnTo>
                <a:lnTo>
                  <a:pt x="3722290" y="850899"/>
                </a:lnTo>
                <a:lnTo>
                  <a:pt x="3748669" y="876299"/>
                </a:lnTo>
                <a:lnTo>
                  <a:pt x="3774252" y="914399"/>
                </a:lnTo>
                <a:lnTo>
                  <a:pt x="3799028" y="952499"/>
                </a:lnTo>
                <a:lnTo>
                  <a:pt x="3822984" y="990599"/>
                </a:lnTo>
                <a:lnTo>
                  <a:pt x="3846107" y="1028699"/>
                </a:lnTo>
                <a:lnTo>
                  <a:pt x="3868385" y="1079499"/>
                </a:lnTo>
                <a:lnTo>
                  <a:pt x="3889806" y="1117599"/>
                </a:lnTo>
                <a:lnTo>
                  <a:pt x="3910357" y="1155699"/>
                </a:lnTo>
                <a:lnTo>
                  <a:pt x="3930026" y="1193799"/>
                </a:lnTo>
                <a:lnTo>
                  <a:pt x="3948801" y="1244599"/>
                </a:lnTo>
                <a:lnTo>
                  <a:pt x="3966670" y="1282699"/>
                </a:lnTo>
                <a:lnTo>
                  <a:pt x="3983619" y="1320799"/>
                </a:lnTo>
                <a:lnTo>
                  <a:pt x="3999637" y="1371599"/>
                </a:lnTo>
                <a:lnTo>
                  <a:pt x="4014711" y="1409699"/>
                </a:lnTo>
                <a:lnTo>
                  <a:pt x="4028828" y="1460499"/>
                </a:lnTo>
                <a:lnTo>
                  <a:pt x="4041978" y="1498599"/>
                </a:lnTo>
                <a:lnTo>
                  <a:pt x="4054146" y="1549399"/>
                </a:lnTo>
                <a:lnTo>
                  <a:pt x="4065321" y="1587499"/>
                </a:lnTo>
                <a:lnTo>
                  <a:pt x="4075491" y="1638299"/>
                </a:lnTo>
                <a:lnTo>
                  <a:pt x="4084642" y="1676399"/>
                </a:lnTo>
                <a:lnTo>
                  <a:pt x="4092764" y="1727199"/>
                </a:lnTo>
                <a:lnTo>
                  <a:pt x="4099842" y="1777999"/>
                </a:lnTo>
                <a:lnTo>
                  <a:pt x="4105866" y="1816099"/>
                </a:lnTo>
                <a:lnTo>
                  <a:pt x="4110822" y="1866899"/>
                </a:lnTo>
                <a:lnTo>
                  <a:pt x="4114698" y="1917699"/>
                </a:lnTo>
                <a:lnTo>
                  <a:pt x="4117482" y="1968499"/>
                </a:lnTo>
                <a:lnTo>
                  <a:pt x="4119161" y="2006599"/>
                </a:lnTo>
                <a:lnTo>
                  <a:pt x="4119724" y="2057399"/>
                </a:lnTo>
                <a:lnTo>
                  <a:pt x="4119161" y="2108199"/>
                </a:lnTo>
                <a:lnTo>
                  <a:pt x="4117482" y="2158999"/>
                </a:lnTo>
                <a:lnTo>
                  <a:pt x="4114698" y="2209799"/>
                </a:lnTo>
                <a:lnTo>
                  <a:pt x="4110822" y="2247899"/>
                </a:lnTo>
                <a:lnTo>
                  <a:pt x="4105866" y="2298699"/>
                </a:lnTo>
                <a:lnTo>
                  <a:pt x="4099842" y="2349499"/>
                </a:lnTo>
                <a:lnTo>
                  <a:pt x="4092764" y="2400299"/>
                </a:lnTo>
                <a:lnTo>
                  <a:pt x="4084642" y="2438399"/>
                </a:lnTo>
                <a:lnTo>
                  <a:pt x="4075491" y="2489199"/>
                </a:lnTo>
                <a:lnTo>
                  <a:pt x="4065321" y="2527299"/>
                </a:lnTo>
                <a:lnTo>
                  <a:pt x="4054146" y="2578099"/>
                </a:lnTo>
                <a:lnTo>
                  <a:pt x="4041978" y="2628899"/>
                </a:lnTo>
                <a:lnTo>
                  <a:pt x="4028828" y="2666999"/>
                </a:lnTo>
                <a:lnTo>
                  <a:pt x="4014711" y="2717799"/>
                </a:lnTo>
                <a:lnTo>
                  <a:pt x="3999637" y="2755899"/>
                </a:lnTo>
                <a:lnTo>
                  <a:pt x="3983619" y="2793999"/>
                </a:lnTo>
                <a:lnTo>
                  <a:pt x="3966670" y="2844799"/>
                </a:lnTo>
                <a:lnTo>
                  <a:pt x="3948801" y="2882899"/>
                </a:lnTo>
                <a:lnTo>
                  <a:pt x="3930026" y="2920999"/>
                </a:lnTo>
                <a:lnTo>
                  <a:pt x="3910357" y="2971799"/>
                </a:lnTo>
                <a:lnTo>
                  <a:pt x="3889806" y="3009899"/>
                </a:lnTo>
                <a:lnTo>
                  <a:pt x="3868385" y="3047999"/>
                </a:lnTo>
                <a:lnTo>
                  <a:pt x="3846107" y="3086099"/>
                </a:lnTo>
                <a:lnTo>
                  <a:pt x="3822984" y="3124199"/>
                </a:lnTo>
                <a:lnTo>
                  <a:pt x="3799028" y="3162299"/>
                </a:lnTo>
                <a:lnTo>
                  <a:pt x="3774252" y="3200399"/>
                </a:lnTo>
                <a:lnTo>
                  <a:pt x="3748669" y="3238499"/>
                </a:lnTo>
                <a:lnTo>
                  <a:pt x="3722290" y="3276599"/>
                </a:lnTo>
                <a:lnTo>
                  <a:pt x="3695128" y="3314699"/>
                </a:lnTo>
                <a:lnTo>
                  <a:pt x="3667195" y="3352799"/>
                </a:lnTo>
                <a:lnTo>
                  <a:pt x="3638504" y="3390899"/>
                </a:lnTo>
                <a:lnTo>
                  <a:pt x="3609067" y="3416299"/>
                </a:lnTo>
                <a:lnTo>
                  <a:pt x="3578897" y="3454399"/>
                </a:lnTo>
                <a:lnTo>
                  <a:pt x="3548005" y="3479799"/>
                </a:lnTo>
                <a:lnTo>
                  <a:pt x="3516404" y="3517899"/>
                </a:lnTo>
                <a:lnTo>
                  <a:pt x="3484107" y="3543299"/>
                </a:lnTo>
                <a:lnTo>
                  <a:pt x="3451126" y="3581399"/>
                </a:lnTo>
                <a:lnTo>
                  <a:pt x="3417472" y="3606799"/>
                </a:lnTo>
                <a:lnTo>
                  <a:pt x="3383160" y="3644899"/>
                </a:lnTo>
                <a:lnTo>
                  <a:pt x="3348200" y="3670299"/>
                </a:lnTo>
                <a:lnTo>
                  <a:pt x="3312606" y="3695699"/>
                </a:lnTo>
                <a:lnTo>
                  <a:pt x="3276389" y="3721099"/>
                </a:lnTo>
                <a:lnTo>
                  <a:pt x="3239563" y="3746499"/>
                </a:lnTo>
                <a:lnTo>
                  <a:pt x="3202139" y="3771899"/>
                </a:lnTo>
                <a:lnTo>
                  <a:pt x="3125547" y="3822699"/>
                </a:lnTo>
                <a:lnTo>
                  <a:pt x="3046714" y="3873499"/>
                </a:lnTo>
                <a:lnTo>
                  <a:pt x="3006487" y="3886199"/>
                </a:lnTo>
                <a:lnTo>
                  <a:pt x="2924476" y="3936999"/>
                </a:lnTo>
                <a:lnTo>
                  <a:pt x="2840470" y="3962399"/>
                </a:lnTo>
                <a:lnTo>
                  <a:pt x="2797750" y="3987799"/>
                </a:lnTo>
                <a:lnTo>
                  <a:pt x="2754568" y="4000499"/>
                </a:lnTo>
                <a:lnTo>
                  <a:pt x="2440411" y="4089399"/>
                </a:lnTo>
                <a:close/>
              </a:path>
              <a:path w="4119879" h="4114800">
                <a:moveTo>
                  <a:pt x="2347202" y="4102099"/>
                </a:moveTo>
                <a:lnTo>
                  <a:pt x="1772521" y="4102099"/>
                </a:lnTo>
                <a:lnTo>
                  <a:pt x="1725741" y="4089399"/>
                </a:lnTo>
                <a:lnTo>
                  <a:pt x="2393982" y="4089399"/>
                </a:lnTo>
                <a:lnTo>
                  <a:pt x="2347202" y="4102099"/>
                </a:lnTo>
                <a:close/>
              </a:path>
              <a:path w="4119879" h="4114800">
                <a:moveTo>
                  <a:pt x="2252642" y="4114799"/>
                </a:moveTo>
                <a:lnTo>
                  <a:pt x="1867081" y="4114799"/>
                </a:lnTo>
                <a:lnTo>
                  <a:pt x="1819638" y="4102099"/>
                </a:lnTo>
                <a:lnTo>
                  <a:pt x="2300085" y="4102099"/>
                </a:lnTo>
                <a:lnTo>
                  <a:pt x="2252642" y="4114799"/>
                </a:lnTo>
                <a:close/>
              </a:path>
            </a:pathLst>
          </a:custGeom>
          <a:solidFill>
            <a:srgbClr val="04092F">
              <a:alpha val="79998"/>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800" b="0" i="0">
                <a:solidFill>
                  <a:srgbClr val="04092F"/>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0736892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4F5FB"/>
          </a:solidFill>
        </p:spPr>
        <p:txBody>
          <a:bodyPr wrap="square" lIns="0" tIns="0" rIns="0" bIns="0" rtlCol="0"/>
          <a:lstStyle/>
          <a:p>
            <a:endParaRPr/>
          </a:p>
        </p:txBody>
      </p:sp>
      <p:sp>
        <p:nvSpPr>
          <p:cNvPr id="17" name="bg object 17"/>
          <p:cNvSpPr/>
          <p:nvPr/>
        </p:nvSpPr>
        <p:spPr>
          <a:xfrm>
            <a:off x="0" y="6388741"/>
            <a:ext cx="18288000" cy="3898265"/>
          </a:xfrm>
          <a:custGeom>
            <a:avLst/>
            <a:gdLst/>
            <a:ahLst/>
            <a:cxnLst/>
            <a:rect l="l" t="t" r="r" b="b"/>
            <a:pathLst>
              <a:path w="18288000" h="3898265">
                <a:moveTo>
                  <a:pt x="10431329" y="127000"/>
                </a:moveTo>
                <a:lnTo>
                  <a:pt x="7856670" y="127000"/>
                </a:lnTo>
                <a:lnTo>
                  <a:pt x="7954400" y="0"/>
                </a:lnTo>
                <a:lnTo>
                  <a:pt x="10333599" y="0"/>
                </a:lnTo>
                <a:lnTo>
                  <a:pt x="10431329" y="127000"/>
                </a:lnTo>
                <a:close/>
              </a:path>
              <a:path w="18288000" h="3898265">
                <a:moveTo>
                  <a:pt x="11773918" y="254000"/>
                </a:moveTo>
                <a:lnTo>
                  <a:pt x="6514081" y="254000"/>
                </a:lnTo>
                <a:lnTo>
                  <a:pt x="6608300" y="127000"/>
                </a:lnTo>
                <a:lnTo>
                  <a:pt x="11679699" y="127000"/>
                </a:lnTo>
                <a:lnTo>
                  <a:pt x="11773918" y="254000"/>
                </a:lnTo>
                <a:close/>
              </a:path>
              <a:path w="18288000" h="3898265">
                <a:moveTo>
                  <a:pt x="12609172" y="381000"/>
                </a:moveTo>
                <a:lnTo>
                  <a:pt x="5678827" y="381000"/>
                </a:lnTo>
                <a:lnTo>
                  <a:pt x="5770466" y="254000"/>
                </a:lnTo>
                <a:lnTo>
                  <a:pt x="12517533" y="254000"/>
                </a:lnTo>
                <a:lnTo>
                  <a:pt x="12609172" y="381000"/>
                </a:lnTo>
                <a:close/>
              </a:path>
              <a:path w="18288000" h="3898265">
                <a:moveTo>
                  <a:pt x="13331139" y="508000"/>
                </a:moveTo>
                <a:lnTo>
                  <a:pt x="4956860" y="508000"/>
                </a:lnTo>
                <a:lnTo>
                  <a:pt x="5045994" y="381000"/>
                </a:lnTo>
                <a:lnTo>
                  <a:pt x="13242005" y="381000"/>
                </a:lnTo>
                <a:lnTo>
                  <a:pt x="13331139" y="508000"/>
                </a:lnTo>
                <a:close/>
              </a:path>
              <a:path w="18288000" h="3898265">
                <a:moveTo>
                  <a:pt x="13858961" y="635000"/>
                </a:moveTo>
                <a:lnTo>
                  <a:pt x="4429038" y="635000"/>
                </a:lnTo>
                <a:lnTo>
                  <a:pt x="4516162" y="508000"/>
                </a:lnTo>
                <a:lnTo>
                  <a:pt x="13771837" y="508000"/>
                </a:lnTo>
                <a:lnTo>
                  <a:pt x="13858961" y="635000"/>
                </a:lnTo>
                <a:close/>
              </a:path>
              <a:path w="18288000" h="3898265">
                <a:moveTo>
                  <a:pt x="14374331" y="762000"/>
                </a:moveTo>
                <a:lnTo>
                  <a:pt x="3913668" y="762000"/>
                </a:lnTo>
                <a:lnTo>
                  <a:pt x="3998669" y="635000"/>
                </a:lnTo>
                <a:lnTo>
                  <a:pt x="14289329" y="635000"/>
                </a:lnTo>
                <a:lnTo>
                  <a:pt x="14374331" y="762000"/>
                </a:lnTo>
                <a:close/>
              </a:path>
              <a:path w="18288000" h="3898265">
                <a:moveTo>
                  <a:pt x="14793810" y="889000"/>
                </a:moveTo>
                <a:lnTo>
                  <a:pt x="3494189" y="889000"/>
                </a:lnTo>
                <a:lnTo>
                  <a:pt x="3577337" y="762000"/>
                </a:lnTo>
                <a:lnTo>
                  <a:pt x="14710662" y="762000"/>
                </a:lnTo>
                <a:lnTo>
                  <a:pt x="14793810" y="889000"/>
                </a:lnTo>
                <a:close/>
              </a:path>
              <a:path w="18288000" h="3898265">
                <a:moveTo>
                  <a:pt x="15203784" y="1016000"/>
                </a:moveTo>
                <a:lnTo>
                  <a:pt x="3084215" y="1016000"/>
                </a:lnTo>
                <a:lnTo>
                  <a:pt x="3165431" y="889000"/>
                </a:lnTo>
                <a:lnTo>
                  <a:pt x="15122568" y="889000"/>
                </a:lnTo>
                <a:lnTo>
                  <a:pt x="15203784" y="1016000"/>
                </a:lnTo>
                <a:close/>
              </a:path>
              <a:path w="18288000" h="3898265">
                <a:moveTo>
                  <a:pt x="15603864" y="1143000"/>
                </a:moveTo>
                <a:lnTo>
                  <a:pt x="2684135" y="1143000"/>
                </a:lnTo>
                <a:lnTo>
                  <a:pt x="2763340" y="1016000"/>
                </a:lnTo>
                <a:lnTo>
                  <a:pt x="15524658" y="1016000"/>
                </a:lnTo>
                <a:lnTo>
                  <a:pt x="15603864" y="1143000"/>
                </a:lnTo>
                <a:close/>
              </a:path>
              <a:path w="18288000" h="3898265">
                <a:moveTo>
                  <a:pt x="15916543" y="1270000"/>
                </a:moveTo>
                <a:lnTo>
                  <a:pt x="2371456" y="1270000"/>
                </a:lnTo>
                <a:lnTo>
                  <a:pt x="2448997" y="1143000"/>
                </a:lnTo>
                <a:lnTo>
                  <a:pt x="15839001" y="1143000"/>
                </a:lnTo>
                <a:lnTo>
                  <a:pt x="15916543" y="1270000"/>
                </a:lnTo>
                <a:close/>
              </a:path>
              <a:path w="18288000" h="3898265">
                <a:moveTo>
                  <a:pt x="16222441" y="1397000"/>
                </a:moveTo>
                <a:lnTo>
                  <a:pt x="2065557" y="1397000"/>
                </a:lnTo>
                <a:lnTo>
                  <a:pt x="2141385" y="1270000"/>
                </a:lnTo>
                <a:lnTo>
                  <a:pt x="16146614" y="1270000"/>
                </a:lnTo>
                <a:lnTo>
                  <a:pt x="16222441" y="1397000"/>
                </a:lnTo>
                <a:close/>
              </a:path>
              <a:path w="18288000" h="3898265">
                <a:moveTo>
                  <a:pt x="16521359" y="1524000"/>
                </a:moveTo>
                <a:lnTo>
                  <a:pt x="1766640" y="1524000"/>
                </a:lnTo>
                <a:lnTo>
                  <a:pt x="1840704" y="1397000"/>
                </a:lnTo>
                <a:lnTo>
                  <a:pt x="16447295" y="1397000"/>
                </a:lnTo>
                <a:lnTo>
                  <a:pt x="16521359" y="1524000"/>
                </a:lnTo>
                <a:close/>
              </a:path>
              <a:path w="18288000" h="3898265">
                <a:moveTo>
                  <a:pt x="16813097" y="1651000"/>
                </a:moveTo>
                <a:lnTo>
                  <a:pt x="1474902" y="1651000"/>
                </a:lnTo>
                <a:lnTo>
                  <a:pt x="1547152" y="1524000"/>
                </a:lnTo>
                <a:lnTo>
                  <a:pt x="16740847" y="1524000"/>
                </a:lnTo>
                <a:lnTo>
                  <a:pt x="16813097" y="1651000"/>
                </a:lnTo>
                <a:close/>
              </a:path>
              <a:path w="18288000" h="3898265">
                <a:moveTo>
                  <a:pt x="17097456" y="1778000"/>
                </a:moveTo>
                <a:lnTo>
                  <a:pt x="1190543" y="1778000"/>
                </a:lnTo>
                <a:lnTo>
                  <a:pt x="1260930" y="1651000"/>
                </a:lnTo>
                <a:lnTo>
                  <a:pt x="17027069" y="1651000"/>
                </a:lnTo>
                <a:lnTo>
                  <a:pt x="17097456" y="1778000"/>
                </a:lnTo>
                <a:close/>
              </a:path>
              <a:path w="18288000" h="3898265">
                <a:moveTo>
                  <a:pt x="17305762" y="1905000"/>
                </a:moveTo>
                <a:lnTo>
                  <a:pt x="982237" y="1905000"/>
                </a:lnTo>
                <a:lnTo>
                  <a:pt x="1051194" y="1778000"/>
                </a:lnTo>
                <a:lnTo>
                  <a:pt x="17236805" y="1778000"/>
                </a:lnTo>
                <a:lnTo>
                  <a:pt x="17305762" y="1905000"/>
                </a:lnTo>
                <a:close/>
              </a:path>
              <a:path w="18288000" h="3898265">
                <a:moveTo>
                  <a:pt x="17576726" y="2032000"/>
                </a:moveTo>
                <a:lnTo>
                  <a:pt x="711273" y="2032000"/>
                </a:lnTo>
                <a:lnTo>
                  <a:pt x="778278" y="1905000"/>
                </a:lnTo>
                <a:lnTo>
                  <a:pt x="17509720" y="1905000"/>
                </a:lnTo>
                <a:lnTo>
                  <a:pt x="17576726" y="2032000"/>
                </a:lnTo>
                <a:close/>
              </a:path>
              <a:path w="18288000" h="3898265">
                <a:moveTo>
                  <a:pt x="17774757" y="2159000"/>
                </a:moveTo>
                <a:lnTo>
                  <a:pt x="513241" y="2159000"/>
                </a:lnTo>
                <a:lnTo>
                  <a:pt x="578751" y="2032000"/>
                </a:lnTo>
                <a:lnTo>
                  <a:pt x="17709248" y="2032000"/>
                </a:lnTo>
                <a:lnTo>
                  <a:pt x="17774757" y="2159000"/>
                </a:lnTo>
                <a:close/>
              </a:path>
              <a:path w="18288000" h="3898265">
                <a:moveTo>
                  <a:pt x="17968245" y="2286000"/>
                </a:moveTo>
                <a:lnTo>
                  <a:pt x="319754" y="2286000"/>
                </a:lnTo>
                <a:lnTo>
                  <a:pt x="383740" y="2159000"/>
                </a:lnTo>
                <a:lnTo>
                  <a:pt x="17904259" y="2159000"/>
                </a:lnTo>
                <a:lnTo>
                  <a:pt x="17968245" y="2286000"/>
                </a:lnTo>
                <a:close/>
              </a:path>
              <a:path w="18288000" h="3898265">
                <a:moveTo>
                  <a:pt x="18157105" y="2413000"/>
                </a:moveTo>
                <a:lnTo>
                  <a:pt x="130894" y="2413000"/>
                </a:lnTo>
                <a:lnTo>
                  <a:pt x="193328" y="2286000"/>
                </a:lnTo>
                <a:lnTo>
                  <a:pt x="18094671" y="2286000"/>
                </a:lnTo>
                <a:lnTo>
                  <a:pt x="18157105" y="2413000"/>
                </a:lnTo>
                <a:close/>
              </a:path>
              <a:path w="18288000" h="3898265">
                <a:moveTo>
                  <a:pt x="18288000" y="3898259"/>
                </a:moveTo>
                <a:lnTo>
                  <a:pt x="0" y="3898259"/>
                </a:lnTo>
                <a:lnTo>
                  <a:pt x="0" y="2413000"/>
                </a:lnTo>
                <a:lnTo>
                  <a:pt x="18288000" y="2413000"/>
                </a:lnTo>
                <a:lnTo>
                  <a:pt x="18288000" y="3898259"/>
                </a:lnTo>
                <a:close/>
              </a:path>
            </a:pathLst>
          </a:custGeom>
          <a:solidFill>
            <a:srgbClr val="233CFF"/>
          </a:solidFill>
        </p:spPr>
        <p:txBody>
          <a:bodyPr wrap="square" lIns="0" tIns="0" rIns="0" bIns="0" rtlCol="0"/>
          <a:lstStyle/>
          <a:p>
            <a:endParaRPr/>
          </a:p>
        </p:txBody>
      </p:sp>
      <p:sp>
        <p:nvSpPr>
          <p:cNvPr id="18" name="bg object 18"/>
          <p:cNvSpPr/>
          <p:nvPr/>
        </p:nvSpPr>
        <p:spPr>
          <a:xfrm>
            <a:off x="2141608" y="3069201"/>
            <a:ext cx="14004925" cy="7213600"/>
          </a:xfrm>
          <a:custGeom>
            <a:avLst/>
            <a:gdLst/>
            <a:ahLst/>
            <a:cxnLst/>
            <a:rect l="l" t="t" r="r" b="b"/>
            <a:pathLst>
              <a:path w="14004925" h="7213600">
                <a:moveTo>
                  <a:pt x="7746577" y="127000"/>
                </a:moveTo>
                <a:lnTo>
                  <a:pt x="6258206" y="127000"/>
                </a:lnTo>
                <a:lnTo>
                  <a:pt x="6314702" y="0"/>
                </a:lnTo>
                <a:lnTo>
                  <a:pt x="7690081" y="0"/>
                </a:lnTo>
                <a:lnTo>
                  <a:pt x="7746577" y="127000"/>
                </a:lnTo>
                <a:close/>
              </a:path>
              <a:path w="14004925" h="7213600">
                <a:moveTo>
                  <a:pt x="8522706" y="254000"/>
                </a:moveTo>
                <a:lnTo>
                  <a:pt x="5482076" y="254000"/>
                </a:lnTo>
                <a:lnTo>
                  <a:pt x="5536542" y="127000"/>
                </a:lnTo>
                <a:lnTo>
                  <a:pt x="8468240" y="127000"/>
                </a:lnTo>
                <a:lnTo>
                  <a:pt x="8522706" y="254000"/>
                </a:lnTo>
                <a:close/>
              </a:path>
              <a:path w="14004925" h="7213600">
                <a:moveTo>
                  <a:pt x="9005554" y="381000"/>
                </a:moveTo>
                <a:lnTo>
                  <a:pt x="4999228" y="381000"/>
                </a:lnTo>
                <a:lnTo>
                  <a:pt x="5052203" y="254000"/>
                </a:lnTo>
                <a:lnTo>
                  <a:pt x="8952579" y="254000"/>
                </a:lnTo>
                <a:lnTo>
                  <a:pt x="9005554" y="381000"/>
                </a:lnTo>
                <a:close/>
              </a:path>
              <a:path w="14004925" h="7213600">
                <a:moveTo>
                  <a:pt x="9422912" y="508000"/>
                </a:moveTo>
                <a:lnTo>
                  <a:pt x="4581870" y="508000"/>
                </a:lnTo>
                <a:lnTo>
                  <a:pt x="4633397" y="381000"/>
                </a:lnTo>
                <a:lnTo>
                  <a:pt x="9371386" y="381000"/>
                </a:lnTo>
                <a:lnTo>
                  <a:pt x="9422912" y="508000"/>
                </a:lnTo>
                <a:close/>
              </a:path>
              <a:path w="14004925" h="7213600">
                <a:moveTo>
                  <a:pt x="9728038" y="635000"/>
                </a:moveTo>
                <a:lnTo>
                  <a:pt x="4276744" y="635000"/>
                </a:lnTo>
                <a:lnTo>
                  <a:pt x="4327109" y="508000"/>
                </a:lnTo>
                <a:lnTo>
                  <a:pt x="9677673" y="508000"/>
                </a:lnTo>
                <a:lnTo>
                  <a:pt x="9728038" y="635000"/>
                </a:lnTo>
                <a:close/>
              </a:path>
              <a:path w="14004925" h="7213600">
                <a:moveTo>
                  <a:pt x="10025966" y="762000"/>
                </a:moveTo>
                <a:lnTo>
                  <a:pt x="3978816" y="762000"/>
                </a:lnTo>
                <a:lnTo>
                  <a:pt x="4027955" y="635000"/>
                </a:lnTo>
                <a:lnTo>
                  <a:pt x="9976828" y="635000"/>
                </a:lnTo>
                <a:lnTo>
                  <a:pt x="10025966" y="762000"/>
                </a:lnTo>
                <a:close/>
              </a:path>
              <a:path w="14004925" h="7213600">
                <a:moveTo>
                  <a:pt x="10268460" y="889000"/>
                </a:moveTo>
                <a:lnTo>
                  <a:pt x="3736322" y="889000"/>
                </a:lnTo>
                <a:lnTo>
                  <a:pt x="3784389" y="762000"/>
                </a:lnTo>
                <a:lnTo>
                  <a:pt x="10220393" y="762000"/>
                </a:lnTo>
                <a:lnTo>
                  <a:pt x="10268460" y="889000"/>
                </a:lnTo>
                <a:close/>
              </a:path>
              <a:path w="14004925" h="7213600">
                <a:moveTo>
                  <a:pt x="10505460" y="1016000"/>
                </a:moveTo>
                <a:lnTo>
                  <a:pt x="3499323" y="1016000"/>
                </a:lnTo>
                <a:lnTo>
                  <a:pt x="3546272" y="889000"/>
                </a:lnTo>
                <a:lnTo>
                  <a:pt x="10458510" y="889000"/>
                </a:lnTo>
                <a:lnTo>
                  <a:pt x="10505460" y="1016000"/>
                </a:lnTo>
                <a:close/>
              </a:path>
              <a:path w="14004925" h="7213600">
                <a:moveTo>
                  <a:pt x="10736740" y="1143000"/>
                </a:moveTo>
                <a:lnTo>
                  <a:pt x="3268042" y="1143000"/>
                </a:lnTo>
                <a:lnTo>
                  <a:pt x="3313830" y="1016000"/>
                </a:lnTo>
                <a:lnTo>
                  <a:pt x="10690952" y="1016000"/>
                </a:lnTo>
                <a:lnTo>
                  <a:pt x="10736740" y="1143000"/>
                </a:lnTo>
                <a:close/>
              </a:path>
              <a:path w="14004925" h="7213600">
                <a:moveTo>
                  <a:pt x="10917495" y="1270000"/>
                </a:moveTo>
                <a:lnTo>
                  <a:pt x="3087287" y="1270000"/>
                </a:lnTo>
                <a:lnTo>
                  <a:pt x="3132113" y="1143000"/>
                </a:lnTo>
                <a:lnTo>
                  <a:pt x="10872669" y="1143000"/>
                </a:lnTo>
                <a:lnTo>
                  <a:pt x="10917495" y="1270000"/>
                </a:lnTo>
                <a:close/>
              </a:path>
              <a:path w="14004925" h="7213600">
                <a:moveTo>
                  <a:pt x="11094330" y="1397000"/>
                </a:moveTo>
                <a:lnTo>
                  <a:pt x="2910452" y="1397000"/>
                </a:lnTo>
                <a:lnTo>
                  <a:pt x="2954287" y="1270000"/>
                </a:lnTo>
                <a:lnTo>
                  <a:pt x="11050495" y="1270000"/>
                </a:lnTo>
                <a:lnTo>
                  <a:pt x="11094330" y="1397000"/>
                </a:lnTo>
                <a:close/>
              </a:path>
              <a:path w="14004925" h="7213600">
                <a:moveTo>
                  <a:pt x="11267130" y="1524000"/>
                </a:moveTo>
                <a:lnTo>
                  <a:pt x="2737652" y="1524000"/>
                </a:lnTo>
                <a:lnTo>
                  <a:pt x="2780468" y="1397000"/>
                </a:lnTo>
                <a:lnTo>
                  <a:pt x="11224314" y="1397000"/>
                </a:lnTo>
                <a:lnTo>
                  <a:pt x="11267130" y="1524000"/>
                </a:lnTo>
                <a:close/>
              </a:path>
              <a:path w="14004925" h="7213600">
                <a:moveTo>
                  <a:pt x="11435779" y="1651000"/>
                </a:moveTo>
                <a:lnTo>
                  <a:pt x="2569003" y="1651000"/>
                </a:lnTo>
                <a:lnTo>
                  <a:pt x="2610770" y="1524000"/>
                </a:lnTo>
                <a:lnTo>
                  <a:pt x="11394012" y="1524000"/>
                </a:lnTo>
                <a:lnTo>
                  <a:pt x="11435779" y="1651000"/>
                </a:lnTo>
                <a:close/>
              </a:path>
              <a:path w="14004925" h="7213600">
                <a:moveTo>
                  <a:pt x="11600162" y="1778000"/>
                </a:moveTo>
                <a:lnTo>
                  <a:pt x="2404620" y="1778000"/>
                </a:lnTo>
                <a:lnTo>
                  <a:pt x="2445310" y="1651000"/>
                </a:lnTo>
                <a:lnTo>
                  <a:pt x="11559473" y="1651000"/>
                </a:lnTo>
                <a:lnTo>
                  <a:pt x="11600162" y="1778000"/>
                </a:lnTo>
                <a:close/>
              </a:path>
              <a:path w="14004925" h="7213600">
                <a:moveTo>
                  <a:pt x="11720581" y="1905000"/>
                </a:moveTo>
                <a:lnTo>
                  <a:pt x="2284201" y="1905000"/>
                </a:lnTo>
                <a:lnTo>
                  <a:pt x="2324064" y="1778000"/>
                </a:lnTo>
                <a:lnTo>
                  <a:pt x="11680718" y="1778000"/>
                </a:lnTo>
                <a:lnTo>
                  <a:pt x="11720581" y="1905000"/>
                </a:lnTo>
                <a:close/>
              </a:path>
              <a:path w="14004925" h="7213600">
                <a:moveTo>
                  <a:pt x="11877221" y="2032000"/>
                </a:moveTo>
                <a:lnTo>
                  <a:pt x="2127561" y="2032000"/>
                </a:lnTo>
                <a:lnTo>
                  <a:pt x="2166296" y="1905000"/>
                </a:lnTo>
                <a:lnTo>
                  <a:pt x="11838486" y="1905000"/>
                </a:lnTo>
                <a:lnTo>
                  <a:pt x="11877221" y="2032000"/>
                </a:lnTo>
                <a:close/>
              </a:path>
              <a:path w="14004925" h="7213600">
                <a:moveTo>
                  <a:pt x="11991700" y="2159000"/>
                </a:moveTo>
                <a:lnTo>
                  <a:pt x="2013082" y="2159000"/>
                </a:lnTo>
                <a:lnTo>
                  <a:pt x="2050952" y="2032000"/>
                </a:lnTo>
                <a:lnTo>
                  <a:pt x="11953830" y="2032000"/>
                </a:lnTo>
                <a:lnTo>
                  <a:pt x="11991700" y="2159000"/>
                </a:lnTo>
                <a:close/>
              </a:path>
              <a:path w="14004925" h="7213600">
                <a:moveTo>
                  <a:pt x="12103552" y="2286000"/>
                </a:moveTo>
                <a:lnTo>
                  <a:pt x="1901230" y="2286000"/>
                </a:lnTo>
                <a:lnTo>
                  <a:pt x="1938219" y="2159000"/>
                </a:lnTo>
                <a:lnTo>
                  <a:pt x="12066563" y="2159000"/>
                </a:lnTo>
                <a:lnTo>
                  <a:pt x="12103552" y="2286000"/>
                </a:lnTo>
                <a:close/>
              </a:path>
              <a:path w="14004925" h="7213600">
                <a:moveTo>
                  <a:pt x="12212729" y="2413000"/>
                </a:moveTo>
                <a:lnTo>
                  <a:pt x="1792053" y="2413000"/>
                </a:lnTo>
                <a:lnTo>
                  <a:pt x="1828145" y="2286000"/>
                </a:lnTo>
                <a:lnTo>
                  <a:pt x="12176637" y="2286000"/>
                </a:lnTo>
                <a:lnTo>
                  <a:pt x="12212729" y="2413000"/>
                </a:lnTo>
                <a:close/>
              </a:path>
              <a:path w="14004925" h="7213600">
                <a:moveTo>
                  <a:pt x="12354053" y="2540000"/>
                </a:moveTo>
                <a:lnTo>
                  <a:pt x="1650730" y="2540000"/>
                </a:lnTo>
                <a:lnTo>
                  <a:pt x="1685600" y="2413000"/>
                </a:lnTo>
                <a:lnTo>
                  <a:pt x="12319182" y="2413000"/>
                </a:lnTo>
                <a:lnTo>
                  <a:pt x="12354053" y="2540000"/>
                </a:lnTo>
                <a:close/>
              </a:path>
              <a:path w="14004925" h="7213600">
                <a:moveTo>
                  <a:pt x="12456798" y="2667000"/>
                </a:moveTo>
                <a:lnTo>
                  <a:pt x="1547984" y="2667000"/>
                </a:lnTo>
                <a:lnTo>
                  <a:pt x="1581920" y="2540000"/>
                </a:lnTo>
                <a:lnTo>
                  <a:pt x="12422862" y="2540000"/>
                </a:lnTo>
                <a:lnTo>
                  <a:pt x="12456798" y="2667000"/>
                </a:lnTo>
                <a:close/>
              </a:path>
              <a:path w="14004925" h="7213600">
                <a:moveTo>
                  <a:pt x="12556706" y="2794000"/>
                </a:moveTo>
                <a:lnTo>
                  <a:pt x="1448076" y="2794000"/>
                </a:lnTo>
                <a:lnTo>
                  <a:pt x="1481061" y="2667000"/>
                </a:lnTo>
                <a:lnTo>
                  <a:pt x="12523722" y="2667000"/>
                </a:lnTo>
                <a:lnTo>
                  <a:pt x="12556706" y="2794000"/>
                </a:lnTo>
                <a:close/>
              </a:path>
              <a:path w="14004925" h="7213600">
                <a:moveTo>
                  <a:pt x="12653727" y="2921000"/>
                </a:moveTo>
                <a:lnTo>
                  <a:pt x="1351055" y="2921000"/>
                </a:lnTo>
                <a:lnTo>
                  <a:pt x="1383072" y="2794000"/>
                </a:lnTo>
                <a:lnTo>
                  <a:pt x="12621711" y="2794000"/>
                </a:lnTo>
                <a:lnTo>
                  <a:pt x="12653727" y="2921000"/>
                </a:lnTo>
                <a:close/>
              </a:path>
              <a:path w="14004925" h="7213600">
                <a:moveTo>
                  <a:pt x="12747814" y="3048000"/>
                </a:moveTo>
                <a:lnTo>
                  <a:pt x="1256968" y="3048000"/>
                </a:lnTo>
                <a:lnTo>
                  <a:pt x="1288001" y="2921000"/>
                </a:lnTo>
                <a:lnTo>
                  <a:pt x="12716781" y="2921000"/>
                </a:lnTo>
                <a:lnTo>
                  <a:pt x="12747814" y="3048000"/>
                </a:lnTo>
                <a:close/>
              </a:path>
              <a:path w="14004925" h="7213600">
                <a:moveTo>
                  <a:pt x="12808884" y="3175000"/>
                </a:moveTo>
                <a:lnTo>
                  <a:pt x="1195898" y="3175000"/>
                </a:lnTo>
                <a:lnTo>
                  <a:pt x="1226266" y="3048000"/>
                </a:lnTo>
                <a:lnTo>
                  <a:pt x="12778516" y="3048000"/>
                </a:lnTo>
                <a:lnTo>
                  <a:pt x="12808884" y="3175000"/>
                </a:lnTo>
                <a:close/>
              </a:path>
              <a:path w="14004925" h="7213600">
                <a:moveTo>
                  <a:pt x="12897972" y="3302000"/>
                </a:moveTo>
                <a:lnTo>
                  <a:pt x="1106811" y="3302000"/>
                </a:lnTo>
                <a:lnTo>
                  <a:pt x="1136168" y="3175000"/>
                </a:lnTo>
                <a:lnTo>
                  <a:pt x="12868614" y="3175000"/>
                </a:lnTo>
                <a:lnTo>
                  <a:pt x="12897972" y="3302000"/>
                </a:lnTo>
                <a:close/>
              </a:path>
              <a:path w="14004925" h="7213600">
                <a:moveTo>
                  <a:pt x="12983994" y="3429000"/>
                </a:moveTo>
                <a:lnTo>
                  <a:pt x="1020788" y="3429000"/>
                </a:lnTo>
                <a:lnTo>
                  <a:pt x="1049119" y="3302000"/>
                </a:lnTo>
                <a:lnTo>
                  <a:pt x="12955664" y="3302000"/>
                </a:lnTo>
                <a:lnTo>
                  <a:pt x="12983994" y="3429000"/>
                </a:lnTo>
                <a:close/>
              </a:path>
              <a:path w="14004925" h="7213600">
                <a:moveTo>
                  <a:pt x="13066904" y="3556000"/>
                </a:moveTo>
                <a:lnTo>
                  <a:pt x="937878" y="3556000"/>
                </a:lnTo>
                <a:lnTo>
                  <a:pt x="965166" y="3429000"/>
                </a:lnTo>
                <a:lnTo>
                  <a:pt x="13039616" y="3429000"/>
                </a:lnTo>
                <a:lnTo>
                  <a:pt x="13066904" y="3556000"/>
                </a:lnTo>
                <a:close/>
              </a:path>
              <a:path w="14004925" h="7213600">
                <a:moveTo>
                  <a:pt x="13120423" y="3683000"/>
                </a:moveTo>
                <a:lnTo>
                  <a:pt x="884359" y="3683000"/>
                </a:lnTo>
                <a:lnTo>
                  <a:pt x="910942" y="3556000"/>
                </a:lnTo>
                <a:lnTo>
                  <a:pt x="13093840" y="3556000"/>
                </a:lnTo>
                <a:lnTo>
                  <a:pt x="13120423" y="3683000"/>
                </a:lnTo>
                <a:close/>
              </a:path>
              <a:path w="14004925" h="7213600">
                <a:moveTo>
                  <a:pt x="13198036" y="3810000"/>
                </a:moveTo>
                <a:lnTo>
                  <a:pt x="806746" y="3810000"/>
                </a:lnTo>
                <a:lnTo>
                  <a:pt x="832259" y="3683000"/>
                </a:lnTo>
                <a:lnTo>
                  <a:pt x="13172523" y="3683000"/>
                </a:lnTo>
                <a:lnTo>
                  <a:pt x="13198036" y="3810000"/>
                </a:lnTo>
                <a:close/>
              </a:path>
              <a:path w="14004925" h="7213600">
                <a:moveTo>
                  <a:pt x="13272406" y="3937000"/>
                </a:moveTo>
                <a:lnTo>
                  <a:pt x="732377" y="3937000"/>
                </a:lnTo>
                <a:lnTo>
                  <a:pt x="756803" y="3810000"/>
                </a:lnTo>
                <a:lnTo>
                  <a:pt x="13247979" y="3810000"/>
                </a:lnTo>
                <a:lnTo>
                  <a:pt x="13272406" y="3937000"/>
                </a:lnTo>
                <a:close/>
              </a:path>
              <a:path w="14004925" h="7213600">
                <a:moveTo>
                  <a:pt x="13320160" y="4064000"/>
                </a:moveTo>
                <a:lnTo>
                  <a:pt x="684623" y="4064000"/>
                </a:lnTo>
                <a:lnTo>
                  <a:pt x="708316" y="3937000"/>
                </a:lnTo>
                <a:lnTo>
                  <a:pt x="13296467" y="3937000"/>
                </a:lnTo>
                <a:lnTo>
                  <a:pt x="13320160" y="4064000"/>
                </a:lnTo>
                <a:close/>
              </a:path>
              <a:path w="14004925" h="7213600">
                <a:moveTo>
                  <a:pt x="13389016" y="4191000"/>
                </a:moveTo>
                <a:lnTo>
                  <a:pt x="615766" y="4191000"/>
                </a:lnTo>
                <a:lnTo>
                  <a:pt x="638346" y="4064000"/>
                </a:lnTo>
                <a:lnTo>
                  <a:pt x="13366437" y="4064000"/>
                </a:lnTo>
                <a:lnTo>
                  <a:pt x="13389016" y="4191000"/>
                </a:lnTo>
                <a:close/>
              </a:path>
              <a:path w="14004925" h="7213600">
                <a:moveTo>
                  <a:pt x="13433050" y="4318000"/>
                </a:moveTo>
                <a:lnTo>
                  <a:pt x="571732" y="4318000"/>
                </a:lnTo>
                <a:lnTo>
                  <a:pt x="593561" y="4191000"/>
                </a:lnTo>
                <a:lnTo>
                  <a:pt x="13411222" y="4191000"/>
                </a:lnTo>
                <a:lnTo>
                  <a:pt x="13433050" y="4318000"/>
                </a:lnTo>
                <a:close/>
              </a:path>
              <a:path w="14004925" h="7213600">
                <a:moveTo>
                  <a:pt x="13496258" y="4445000"/>
                </a:moveTo>
                <a:lnTo>
                  <a:pt x="508524" y="4445000"/>
                </a:lnTo>
                <a:lnTo>
                  <a:pt x="529212" y="4318000"/>
                </a:lnTo>
                <a:lnTo>
                  <a:pt x="13475570" y="4318000"/>
                </a:lnTo>
                <a:lnTo>
                  <a:pt x="13496258" y="4445000"/>
                </a:lnTo>
                <a:close/>
              </a:path>
              <a:path w="14004925" h="7213600">
                <a:moveTo>
                  <a:pt x="13556013" y="4572000"/>
                </a:moveTo>
                <a:lnTo>
                  <a:pt x="448769" y="4572000"/>
                </a:lnTo>
                <a:lnTo>
                  <a:pt x="468301" y="4445000"/>
                </a:lnTo>
                <a:lnTo>
                  <a:pt x="13536482" y="4445000"/>
                </a:lnTo>
                <a:lnTo>
                  <a:pt x="13556013" y="4572000"/>
                </a:lnTo>
                <a:close/>
              </a:path>
              <a:path w="14004925" h="7213600">
                <a:moveTo>
                  <a:pt x="13593906" y="4699000"/>
                </a:moveTo>
                <a:lnTo>
                  <a:pt x="410876" y="4699000"/>
                </a:lnTo>
                <a:lnTo>
                  <a:pt x="429627" y="4572000"/>
                </a:lnTo>
                <a:lnTo>
                  <a:pt x="13575155" y="4572000"/>
                </a:lnTo>
                <a:lnTo>
                  <a:pt x="13593906" y="4699000"/>
                </a:lnTo>
                <a:close/>
              </a:path>
              <a:path w="14004925" h="7213600">
                <a:moveTo>
                  <a:pt x="13630229" y="4826000"/>
                </a:moveTo>
                <a:lnTo>
                  <a:pt x="374554" y="4826000"/>
                </a:lnTo>
                <a:lnTo>
                  <a:pt x="392518" y="4699000"/>
                </a:lnTo>
                <a:lnTo>
                  <a:pt x="13612265" y="4699000"/>
                </a:lnTo>
                <a:lnTo>
                  <a:pt x="13630229" y="4826000"/>
                </a:lnTo>
                <a:close/>
              </a:path>
              <a:path w="14004925" h="7213600">
                <a:moveTo>
                  <a:pt x="13681735" y="4953000"/>
                </a:moveTo>
                <a:lnTo>
                  <a:pt x="323047" y="4953000"/>
                </a:lnTo>
                <a:lnTo>
                  <a:pt x="339817" y="4826000"/>
                </a:lnTo>
                <a:lnTo>
                  <a:pt x="13664966" y="4826000"/>
                </a:lnTo>
                <a:lnTo>
                  <a:pt x="13681735" y="4953000"/>
                </a:lnTo>
                <a:close/>
              </a:path>
              <a:path w="14004925" h="7213600">
                <a:moveTo>
                  <a:pt x="13714067" y="5080000"/>
                </a:moveTo>
                <a:lnTo>
                  <a:pt x="290716" y="5080000"/>
                </a:lnTo>
                <a:lnTo>
                  <a:pt x="306680" y="4953000"/>
                </a:lnTo>
                <a:lnTo>
                  <a:pt x="13698103" y="4953000"/>
                </a:lnTo>
                <a:lnTo>
                  <a:pt x="13714067" y="5080000"/>
                </a:lnTo>
                <a:close/>
              </a:path>
              <a:path w="14004925" h="7213600">
                <a:moveTo>
                  <a:pt x="13759519" y="5207000"/>
                </a:moveTo>
                <a:lnTo>
                  <a:pt x="245263" y="5207000"/>
                </a:lnTo>
                <a:lnTo>
                  <a:pt x="260006" y="5080000"/>
                </a:lnTo>
                <a:lnTo>
                  <a:pt x="13744777" y="5080000"/>
                </a:lnTo>
                <a:lnTo>
                  <a:pt x="13759519" y="5207000"/>
                </a:lnTo>
                <a:close/>
              </a:path>
              <a:path w="14004925" h="7213600">
                <a:moveTo>
                  <a:pt x="13787770" y="5334000"/>
                </a:moveTo>
                <a:lnTo>
                  <a:pt x="217012" y="5334000"/>
                </a:lnTo>
                <a:lnTo>
                  <a:pt x="230931" y="5207000"/>
                </a:lnTo>
                <a:lnTo>
                  <a:pt x="13773851" y="5207000"/>
                </a:lnTo>
                <a:lnTo>
                  <a:pt x="13787770" y="5334000"/>
                </a:lnTo>
                <a:close/>
              </a:path>
              <a:path w="14004925" h="7213600">
                <a:moveTo>
                  <a:pt x="13814363" y="5461000"/>
                </a:moveTo>
                <a:lnTo>
                  <a:pt x="190419" y="5461000"/>
                </a:lnTo>
                <a:lnTo>
                  <a:pt x="203508" y="5334000"/>
                </a:lnTo>
                <a:lnTo>
                  <a:pt x="13801275" y="5334000"/>
                </a:lnTo>
                <a:lnTo>
                  <a:pt x="13814363" y="5461000"/>
                </a:lnTo>
                <a:close/>
              </a:path>
              <a:path w="14004925" h="7213600">
                <a:moveTo>
                  <a:pt x="13851114" y="5588000"/>
                </a:moveTo>
                <a:lnTo>
                  <a:pt x="153669" y="5588000"/>
                </a:lnTo>
                <a:lnTo>
                  <a:pt x="165498" y="5461000"/>
                </a:lnTo>
                <a:lnTo>
                  <a:pt x="13839285" y="5461000"/>
                </a:lnTo>
                <a:lnTo>
                  <a:pt x="13851114" y="5588000"/>
                </a:lnTo>
                <a:close/>
              </a:path>
              <a:path w="14004925" h="7213600">
                <a:moveTo>
                  <a:pt x="13873500" y="5715000"/>
                </a:moveTo>
                <a:lnTo>
                  <a:pt x="131283" y="5715000"/>
                </a:lnTo>
                <a:lnTo>
                  <a:pt x="142263" y="5588000"/>
                </a:lnTo>
                <a:lnTo>
                  <a:pt x="13862519" y="5588000"/>
                </a:lnTo>
                <a:lnTo>
                  <a:pt x="13873500" y="5715000"/>
                </a:lnTo>
                <a:close/>
              </a:path>
              <a:path w="14004925" h="7213600">
                <a:moveTo>
                  <a:pt x="13894178" y="5842000"/>
                </a:moveTo>
                <a:lnTo>
                  <a:pt x="110605" y="5842000"/>
                </a:lnTo>
                <a:lnTo>
                  <a:pt x="120729" y="5715000"/>
                </a:lnTo>
                <a:lnTo>
                  <a:pt x="13884053" y="5715000"/>
                </a:lnTo>
                <a:lnTo>
                  <a:pt x="13894178" y="5842000"/>
                </a:lnTo>
                <a:close/>
              </a:path>
              <a:path w="14004925" h="7213600">
                <a:moveTo>
                  <a:pt x="13921961" y="5969000"/>
                </a:moveTo>
                <a:lnTo>
                  <a:pt x="82822" y="5969000"/>
                </a:lnTo>
                <a:lnTo>
                  <a:pt x="91649" y="5842000"/>
                </a:lnTo>
                <a:lnTo>
                  <a:pt x="13913134" y="5842000"/>
                </a:lnTo>
                <a:lnTo>
                  <a:pt x="13921961" y="5969000"/>
                </a:lnTo>
                <a:close/>
              </a:path>
              <a:path w="14004925" h="7213600">
                <a:moveTo>
                  <a:pt x="13938306" y="6096000"/>
                </a:moveTo>
                <a:lnTo>
                  <a:pt x="66477" y="6096000"/>
                </a:lnTo>
                <a:lnTo>
                  <a:pt x="74430" y="5969000"/>
                </a:lnTo>
                <a:lnTo>
                  <a:pt x="13930352" y="5969000"/>
                </a:lnTo>
                <a:lnTo>
                  <a:pt x="13938306" y="6096000"/>
                </a:lnTo>
                <a:close/>
              </a:path>
              <a:path w="14004925" h="7213600">
                <a:moveTo>
                  <a:pt x="13952892" y="6223000"/>
                </a:moveTo>
                <a:lnTo>
                  <a:pt x="51890" y="6223000"/>
                </a:lnTo>
                <a:lnTo>
                  <a:pt x="58963" y="6096000"/>
                </a:lnTo>
                <a:lnTo>
                  <a:pt x="13945820" y="6096000"/>
                </a:lnTo>
                <a:lnTo>
                  <a:pt x="13952892" y="6223000"/>
                </a:lnTo>
                <a:close/>
              </a:path>
              <a:path w="14004925" h="7213600">
                <a:moveTo>
                  <a:pt x="13965706" y="6350000"/>
                </a:moveTo>
                <a:lnTo>
                  <a:pt x="39077" y="6350000"/>
                </a:lnTo>
                <a:lnTo>
                  <a:pt x="45261" y="6223000"/>
                </a:lnTo>
                <a:lnTo>
                  <a:pt x="13959522" y="6223000"/>
                </a:lnTo>
                <a:lnTo>
                  <a:pt x="13965706" y="6350000"/>
                </a:lnTo>
                <a:close/>
              </a:path>
              <a:path w="14004925" h="7213600">
                <a:moveTo>
                  <a:pt x="13981570" y="6477000"/>
                </a:moveTo>
                <a:lnTo>
                  <a:pt x="23212" y="6477000"/>
                </a:lnTo>
                <a:lnTo>
                  <a:pt x="28051" y="6350000"/>
                </a:lnTo>
                <a:lnTo>
                  <a:pt x="13976732" y="6350000"/>
                </a:lnTo>
                <a:lnTo>
                  <a:pt x="13981570" y="6477000"/>
                </a:lnTo>
                <a:close/>
              </a:path>
              <a:path w="14004925" h="7213600">
                <a:moveTo>
                  <a:pt x="13989888" y="6604000"/>
                </a:moveTo>
                <a:lnTo>
                  <a:pt x="14894" y="6604000"/>
                </a:lnTo>
                <a:lnTo>
                  <a:pt x="18826" y="6477000"/>
                </a:lnTo>
                <a:lnTo>
                  <a:pt x="13985956" y="6477000"/>
                </a:lnTo>
                <a:lnTo>
                  <a:pt x="13989888" y="6604000"/>
                </a:lnTo>
                <a:close/>
              </a:path>
              <a:path w="14004925" h="7213600">
                <a:moveTo>
                  <a:pt x="13996383" y="6731000"/>
                </a:moveTo>
                <a:lnTo>
                  <a:pt x="8399" y="6731000"/>
                </a:lnTo>
                <a:lnTo>
                  <a:pt x="11418" y="6604000"/>
                </a:lnTo>
                <a:lnTo>
                  <a:pt x="13993365" y="6604000"/>
                </a:lnTo>
                <a:lnTo>
                  <a:pt x="13996383" y="6731000"/>
                </a:lnTo>
                <a:close/>
              </a:path>
              <a:path w="14004925" h="7213600">
                <a:moveTo>
                  <a:pt x="14001040" y="6858000"/>
                </a:moveTo>
                <a:lnTo>
                  <a:pt x="3742" y="6858000"/>
                </a:lnTo>
                <a:lnTo>
                  <a:pt x="5840" y="6731000"/>
                </a:lnTo>
                <a:lnTo>
                  <a:pt x="13998942" y="6731000"/>
                </a:lnTo>
                <a:lnTo>
                  <a:pt x="14001040" y="6858000"/>
                </a:lnTo>
                <a:close/>
              </a:path>
              <a:path w="14004925" h="7213600">
                <a:moveTo>
                  <a:pt x="14004548" y="6985000"/>
                </a:moveTo>
                <a:lnTo>
                  <a:pt x="234" y="6985000"/>
                </a:lnTo>
                <a:lnTo>
                  <a:pt x="938" y="6858000"/>
                </a:lnTo>
                <a:lnTo>
                  <a:pt x="14003845" y="6858000"/>
                </a:lnTo>
                <a:lnTo>
                  <a:pt x="14004548" y="6985000"/>
                </a:lnTo>
                <a:close/>
              </a:path>
              <a:path w="14004925" h="7213600">
                <a:moveTo>
                  <a:pt x="14004548" y="7112000"/>
                </a:moveTo>
                <a:lnTo>
                  <a:pt x="234" y="7112000"/>
                </a:lnTo>
                <a:lnTo>
                  <a:pt x="0" y="6985000"/>
                </a:lnTo>
                <a:lnTo>
                  <a:pt x="14004783" y="6985000"/>
                </a:lnTo>
                <a:lnTo>
                  <a:pt x="14004548" y="7112000"/>
                </a:lnTo>
                <a:close/>
              </a:path>
              <a:path w="14004925" h="7213600">
                <a:moveTo>
                  <a:pt x="14002870" y="7213600"/>
                </a:moveTo>
                <a:lnTo>
                  <a:pt x="1912" y="7213600"/>
                </a:lnTo>
                <a:lnTo>
                  <a:pt x="938" y="7112000"/>
                </a:lnTo>
                <a:lnTo>
                  <a:pt x="14003845" y="7112000"/>
                </a:lnTo>
                <a:lnTo>
                  <a:pt x="14002870" y="7213600"/>
                </a:lnTo>
                <a:close/>
              </a:path>
            </a:pathLst>
          </a:custGeom>
          <a:solidFill>
            <a:srgbClr val="04092F"/>
          </a:solidFill>
        </p:spPr>
        <p:txBody>
          <a:bodyPr wrap="square" lIns="0" tIns="0" rIns="0" bIns="0" rtlCol="0"/>
          <a:lstStyle/>
          <a:p>
            <a:endParaRPr/>
          </a:p>
        </p:txBody>
      </p:sp>
      <p:pic>
        <p:nvPicPr>
          <p:cNvPr id="19" name="bg object 19"/>
          <p:cNvPicPr/>
          <p:nvPr/>
        </p:nvPicPr>
        <p:blipFill>
          <a:blip r:embed="rId2" cstate="print"/>
          <a:stretch>
            <a:fillRect/>
          </a:stretch>
        </p:blipFill>
        <p:spPr>
          <a:xfrm>
            <a:off x="1028699" y="1028700"/>
            <a:ext cx="5524499" cy="5514974"/>
          </a:xfrm>
          <a:prstGeom prst="rect">
            <a:avLst/>
          </a:prstGeom>
        </p:spPr>
      </p:pic>
      <p:sp>
        <p:nvSpPr>
          <p:cNvPr id="20" name="bg object 20"/>
          <p:cNvSpPr/>
          <p:nvPr/>
        </p:nvSpPr>
        <p:spPr>
          <a:xfrm>
            <a:off x="1325496" y="1322591"/>
            <a:ext cx="4928235" cy="4914900"/>
          </a:xfrm>
          <a:custGeom>
            <a:avLst/>
            <a:gdLst/>
            <a:ahLst/>
            <a:cxnLst/>
            <a:rect l="l" t="t" r="r" b="b"/>
            <a:pathLst>
              <a:path w="4928235" h="4914900">
                <a:moveTo>
                  <a:pt x="2751435" y="12699"/>
                </a:moveTo>
                <a:lnTo>
                  <a:pt x="2176709" y="12699"/>
                </a:lnTo>
                <a:lnTo>
                  <a:pt x="2223977" y="0"/>
                </a:lnTo>
                <a:lnTo>
                  <a:pt x="2704167" y="0"/>
                </a:lnTo>
                <a:lnTo>
                  <a:pt x="2751435" y="12699"/>
                </a:lnTo>
                <a:close/>
              </a:path>
              <a:path w="4928235" h="4914900">
                <a:moveTo>
                  <a:pt x="2845150" y="25399"/>
                </a:moveTo>
                <a:lnTo>
                  <a:pt x="2082994" y="25399"/>
                </a:lnTo>
                <a:lnTo>
                  <a:pt x="2129712" y="12699"/>
                </a:lnTo>
                <a:lnTo>
                  <a:pt x="2798432" y="12699"/>
                </a:lnTo>
                <a:lnTo>
                  <a:pt x="2845150" y="25399"/>
                </a:lnTo>
                <a:close/>
              </a:path>
              <a:path w="4928235" h="4914900">
                <a:moveTo>
                  <a:pt x="3029061" y="63499"/>
                </a:moveTo>
                <a:lnTo>
                  <a:pt x="1899083" y="63499"/>
                </a:lnTo>
                <a:lnTo>
                  <a:pt x="2036563" y="25399"/>
                </a:lnTo>
                <a:lnTo>
                  <a:pt x="2891581" y="25399"/>
                </a:lnTo>
                <a:lnTo>
                  <a:pt x="3029061" y="63499"/>
                </a:lnTo>
                <a:close/>
              </a:path>
              <a:path w="4928235" h="4914900">
                <a:moveTo>
                  <a:pt x="3074256" y="4851399"/>
                </a:moveTo>
                <a:lnTo>
                  <a:pt x="1853888" y="4851399"/>
                </a:lnTo>
                <a:lnTo>
                  <a:pt x="1720321" y="4813299"/>
                </a:lnTo>
                <a:lnTo>
                  <a:pt x="1676499" y="4787899"/>
                </a:lnTo>
                <a:lnTo>
                  <a:pt x="1547256" y="4749799"/>
                </a:lnTo>
                <a:lnTo>
                  <a:pt x="1504944" y="4724399"/>
                </a:lnTo>
                <a:lnTo>
                  <a:pt x="1463031" y="4711699"/>
                </a:lnTo>
                <a:lnTo>
                  <a:pt x="1421525" y="4686299"/>
                </a:lnTo>
                <a:lnTo>
                  <a:pt x="1380435" y="4673599"/>
                </a:lnTo>
                <a:lnTo>
                  <a:pt x="1339770" y="4648199"/>
                </a:lnTo>
                <a:lnTo>
                  <a:pt x="1299538" y="4635499"/>
                </a:lnTo>
                <a:lnTo>
                  <a:pt x="1220407" y="4584699"/>
                </a:lnTo>
                <a:lnTo>
                  <a:pt x="1143112" y="4533899"/>
                </a:lnTo>
                <a:lnTo>
                  <a:pt x="1067720" y="4483099"/>
                </a:lnTo>
                <a:lnTo>
                  <a:pt x="994300" y="4432299"/>
                </a:lnTo>
                <a:lnTo>
                  <a:pt x="958351" y="4406899"/>
                </a:lnTo>
                <a:lnTo>
                  <a:pt x="922920" y="4381499"/>
                </a:lnTo>
                <a:lnTo>
                  <a:pt x="888017" y="4356099"/>
                </a:lnTo>
                <a:lnTo>
                  <a:pt x="853650" y="4317999"/>
                </a:lnTo>
                <a:lnTo>
                  <a:pt x="819827" y="4292599"/>
                </a:lnTo>
                <a:lnTo>
                  <a:pt x="786557" y="4267199"/>
                </a:lnTo>
                <a:lnTo>
                  <a:pt x="753848" y="4229099"/>
                </a:lnTo>
                <a:lnTo>
                  <a:pt x="721710" y="4203699"/>
                </a:lnTo>
                <a:lnTo>
                  <a:pt x="690150" y="4165599"/>
                </a:lnTo>
                <a:lnTo>
                  <a:pt x="659177" y="4140199"/>
                </a:lnTo>
                <a:lnTo>
                  <a:pt x="628800" y="4102099"/>
                </a:lnTo>
                <a:lnTo>
                  <a:pt x="599027" y="4063999"/>
                </a:lnTo>
                <a:lnTo>
                  <a:pt x="569867" y="4038599"/>
                </a:lnTo>
                <a:lnTo>
                  <a:pt x="541328" y="4000499"/>
                </a:lnTo>
                <a:lnTo>
                  <a:pt x="513420" y="3962399"/>
                </a:lnTo>
                <a:lnTo>
                  <a:pt x="486150" y="3924299"/>
                </a:lnTo>
                <a:lnTo>
                  <a:pt x="459527" y="3886199"/>
                </a:lnTo>
                <a:lnTo>
                  <a:pt x="433559" y="3848099"/>
                </a:lnTo>
                <a:lnTo>
                  <a:pt x="408256" y="3809999"/>
                </a:lnTo>
                <a:lnTo>
                  <a:pt x="383626" y="3771899"/>
                </a:lnTo>
                <a:lnTo>
                  <a:pt x="359677" y="3733799"/>
                </a:lnTo>
                <a:lnTo>
                  <a:pt x="336418" y="3695699"/>
                </a:lnTo>
                <a:lnTo>
                  <a:pt x="313857" y="3657599"/>
                </a:lnTo>
                <a:lnTo>
                  <a:pt x="292003" y="3619499"/>
                </a:lnTo>
                <a:lnTo>
                  <a:pt x="270865" y="3581399"/>
                </a:lnTo>
                <a:lnTo>
                  <a:pt x="250451" y="3543299"/>
                </a:lnTo>
                <a:lnTo>
                  <a:pt x="230769" y="3505199"/>
                </a:lnTo>
                <a:lnTo>
                  <a:pt x="211829" y="3454399"/>
                </a:lnTo>
                <a:lnTo>
                  <a:pt x="193639" y="3416299"/>
                </a:lnTo>
                <a:lnTo>
                  <a:pt x="176206" y="3378199"/>
                </a:lnTo>
                <a:lnTo>
                  <a:pt x="159541" y="3327399"/>
                </a:lnTo>
                <a:lnTo>
                  <a:pt x="143652" y="3289299"/>
                </a:lnTo>
                <a:lnTo>
                  <a:pt x="128546" y="3238499"/>
                </a:lnTo>
                <a:lnTo>
                  <a:pt x="114233" y="3200399"/>
                </a:lnTo>
                <a:lnTo>
                  <a:pt x="100721" y="3162299"/>
                </a:lnTo>
                <a:lnTo>
                  <a:pt x="88019" y="3111499"/>
                </a:lnTo>
                <a:lnTo>
                  <a:pt x="76135" y="3073399"/>
                </a:lnTo>
                <a:lnTo>
                  <a:pt x="65077" y="3022599"/>
                </a:lnTo>
                <a:lnTo>
                  <a:pt x="54856" y="2971799"/>
                </a:lnTo>
                <a:lnTo>
                  <a:pt x="45478" y="2933699"/>
                </a:lnTo>
                <a:lnTo>
                  <a:pt x="36952" y="2882899"/>
                </a:lnTo>
                <a:lnTo>
                  <a:pt x="29288" y="2832099"/>
                </a:lnTo>
                <a:lnTo>
                  <a:pt x="22494" y="2793999"/>
                </a:lnTo>
                <a:lnTo>
                  <a:pt x="16577" y="2743199"/>
                </a:lnTo>
                <a:lnTo>
                  <a:pt x="11547" y="2692399"/>
                </a:lnTo>
                <a:lnTo>
                  <a:pt x="7413" y="2654299"/>
                </a:lnTo>
                <a:lnTo>
                  <a:pt x="4182" y="2603499"/>
                </a:lnTo>
                <a:lnTo>
                  <a:pt x="1864" y="2552699"/>
                </a:lnTo>
                <a:lnTo>
                  <a:pt x="467" y="2501899"/>
                </a:lnTo>
                <a:lnTo>
                  <a:pt x="0" y="2451099"/>
                </a:lnTo>
                <a:lnTo>
                  <a:pt x="467" y="2412999"/>
                </a:lnTo>
                <a:lnTo>
                  <a:pt x="1864" y="2362199"/>
                </a:lnTo>
                <a:lnTo>
                  <a:pt x="4182" y="2311399"/>
                </a:lnTo>
                <a:lnTo>
                  <a:pt x="7413" y="2260599"/>
                </a:lnTo>
                <a:lnTo>
                  <a:pt x="11547" y="2222499"/>
                </a:lnTo>
                <a:lnTo>
                  <a:pt x="16577" y="2171699"/>
                </a:lnTo>
                <a:lnTo>
                  <a:pt x="22494" y="2120899"/>
                </a:lnTo>
                <a:lnTo>
                  <a:pt x="29288" y="2070099"/>
                </a:lnTo>
                <a:lnTo>
                  <a:pt x="36952" y="2031999"/>
                </a:lnTo>
                <a:lnTo>
                  <a:pt x="45478" y="1981199"/>
                </a:lnTo>
                <a:lnTo>
                  <a:pt x="54856" y="1943099"/>
                </a:lnTo>
                <a:lnTo>
                  <a:pt x="65077" y="1892299"/>
                </a:lnTo>
                <a:lnTo>
                  <a:pt x="76135" y="1841499"/>
                </a:lnTo>
                <a:lnTo>
                  <a:pt x="88019" y="1803399"/>
                </a:lnTo>
                <a:lnTo>
                  <a:pt x="100721" y="1752599"/>
                </a:lnTo>
                <a:lnTo>
                  <a:pt x="114233" y="1714499"/>
                </a:lnTo>
                <a:lnTo>
                  <a:pt x="128546" y="1663699"/>
                </a:lnTo>
                <a:lnTo>
                  <a:pt x="143652" y="1625599"/>
                </a:lnTo>
                <a:lnTo>
                  <a:pt x="159541" y="1587499"/>
                </a:lnTo>
                <a:lnTo>
                  <a:pt x="176206" y="1536699"/>
                </a:lnTo>
                <a:lnTo>
                  <a:pt x="193639" y="1498599"/>
                </a:lnTo>
                <a:lnTo>
                  <a:pt x="211829" y="1460499"/>
                </a:lnTo>
                <a:lnTo>
                  <a:pt x="230769" y="1409699"/>
                </a:lnTo>
                <a:lnTo>
                  <a:pt x="250451" y="1371599"/>
                </a:lnTo>
                <a:lnTo>
                  <a:pt x="270865" y="1333499"/>
                </a:lnTo>
                <a:lnTo>
                  <a:pt x="292003" y="1295399"/>
                </a:lnTo>
                <a:lnTo>
                  <a:pt x="313857" y="1257299"/>
                </a:lnTo>
                <a:lnTo>
                  <a:pt x="336418" y="1219199"/>
                </a:lnTo>
                <a:lnTo>
                  <a:pt x="359677" y="1168399"/>
                </a:lnTo>
                <a:lnTo>
                  <a:pt x="383626" y="1130299"/>
                </a:lnTo>
                <a:lnTo>
                  <a:pt x="408256" y="1092199"/>
                </a:lnTo>
                <a:lnTo>
                  <a:pt x="433559" y="1066799"/>
                </a:lnTo>
                <a:lnTo>
                  <a:pt x="459527" y="1028699"/>
                </a:lnTo>
                <a:lnTo>
                  <a:pt x="486150" y="990599"/>
                </a:lnTo>
                <a:lnTo>
                  <a:pt x="513420" y="952499"/>
                </a:lnTo>
                <a:lnTo>
                  <a:pt x="541328" y="914399"/>
                </a:lnTo>
                <a:lnTo>
                  <a:pt x="569867" y="876299"/>
                </a:lnTo>
                <a:lnTo>
                  <a:pt x="599027" y="850899"/>
                </a:lnTo>
                <a:lnTo>
                  <a:pt x="628800" y="812799"/>
                </a:lnTo>
                <a:lnTo>
                  <a:pt x="659177" y="774699"/>
                </a:lnTo>
                <a:lnTo>
                  <a:pt x="690150" y="749299"/>
                </a:lnTo>
                <a:lnTo>
                  <a:pt x="721710" y="711199"/>
                </a:lnTo>
                <a:lnTo>
                  <a:pt x="753848" y="685799"/>
                </a:lnTo>
                <a:lnTo>
                  <a:pt x="786557" y="647699"/>
                </a:lnTo>
                <a:lnTo>
                  <a:pt x="819827" y="622299"/>
                </a:lnTo>
                <a:lnTo>
                  <a:pt x="853650" y="596899"/>
                </a:lnTo>
                <a:lnTo>
                  <a:pt x="888017" y="558799"/>
                </a:lnTo>
                <a:lnTo>
                  <a:pt x="922920" y="533399"/>
                </a:lnTo>
                <a:lnTo>
                  <a:pt x="958351" y="507999"/>
                </a:lnTo>
                <a:lnTo>
                  <a:pt x="1030759" y="457199"/>
                </a:lnTo>
                <a:lnTo>
                  <a:pt x="1105174" y="406399"/>
                </a:lnTo>
                <a:lnTo>
                  <a:pt x="1181526" y="355599"/>
                </a:lnTo>
                <a:lnTo>
                  <a:pt x="1259748" y="304799"/>
                </a:lnTo>
                <a:lnTo>
                  <a:pt x="1299538" y="279399"/>
                </a:lnTo>
                <a:lnTo>
                  <a:pt x="1339770" y="266699"/>
                </a:lnTo>
                <a:lnTo>
                  <a:pt x="1380435" y="241299"/>
                </a:lnTo>
                <a:lnTo>
                  <a:pt x="1421525" y="228599"/>
                </a:lnTo>
                <a:lnTo>
                  <a:pt x="1463031" y="203199"/>
                </a:lnTo>
                <a:lnTo>
                  <a:pt x="1504944" y="190499"/>
                </a:lnTo>
                <a:lnTo>
                  <a:pt x="1547256" y="165099"/>
                </a:lnTo>
                <a:lnTo>
                  <a:pt x="1676499" y="126999"/>
                </a:lnTo>
                <a:lnTo>
                  <a:pt x="1720321" y="101599"/>
                </a:lnTo>
                <a:lnTo>
                  <a:pt x="1853888" y="63499"/>
                </a:lnTo>
                <a:lnTo>
                  <a:pt x="3074256" y="63499"/>
                </a:lnTo>
                <a:lnTo>
                  <a:pt x="3207823" y="101599"/>
                </a:lnTo>
                <a:lnTo>
                  <a:pt x="3251645" y="126999"/>
                </a:lnTo>
                <a:lnTo>
                  <a:pt x="3380888" y="165099"/>
                </a:lnTo>
                <a:lnTo>
                  <a:pt x="3423200" y="190499"/>
                </a:lnTo>
                <a:lnTo>
                  <a:pt x="3465113" y="203199"/>
                </a:lnTo>
                <a:lnTo>
                  <a:pt x="3506619" y="228599"/>
                </a:lnTo>
                <a:lnTo>
                  <a:pt x="3547708" y="241299"/>
                </a:lnTo>
                <a:lnTo>
                  <a:pt x="3588374" y="266699"/>
                </a:lnTo>
                <a:lnTo>
                  <a:pt x="3628606" y="279399"/>
                </a:lnTo>
                <a:lnTo>
                  <a:pt x="3668396" y="304799"/>
                </a:lnTo>
                <a:lnTo>
                  <a:pt x="3746618" y="355599"/>
                </a:lnTo>
                <a:lnTo>
                  <a:pt x="3822970" y="406399"/>
                </a:lnTo>
                <a:lnTo>
                  <a:pt x="3897385" y="457199"/>
                </a:lnTo>
                <a:lnTo>
                  <a:pt x="3969793" y="507999"/>
                </a:lnTo>
                <a:lnTo>
                  <a:pt x="4005223" y="533399"/>
                </a:lnTo>
                <a:lnTo>
                  <a:pt x="4040126" y="558799"/>
                </a:lnTo>
                <a:lnTo>
                  <a:pt x="4074494" y="596899"/>
                </a:lnTo>
                <a:lnTo>
                  <a:pt x="4108317" y="622299"/>
                </a:lnTo>
                <a:lnTo>
                  <a:pt x="4141587" y="647699"/>
                </a:lnTo>
                <a:lnTo>
                  <a:pt x="4174295" y="685799"/>
                </a:lnTo>
                <a:lnTo>
                  <a:pt x="4206434" y="711199"/>
                </a:lnTo>
                <a:lnTo>
                  <a:pt x="4237994" y="749299"/>
                </a:lnTo>
                <a:lnTo>
                  <a:pt x="4268967" y="774699"/>
                </a:lnTo>
                <a:lnTo>
                  <a:pt x="4299344" y="812799"/>
                </a:lnTo>
                <a:lnTo>
                  <a:pt x="4329116" y="850899"/>
                </a:lnTo>
                <a:lnTo>
                  <a:pt x="4358276" y="876299"/>
                </a:lnTo>
                <a:lnTo>
                  <a:pt x="4386815" y="914399"/>
                </a:lnTo>
                <a:lnTo>
                  <a:pt x="4414724" y="952499"/>
                </a:lnTo>
                <a:lnTo>
                  <a:pt x="4441994" y="990599"/>
                </a:lnTo>
                <a:lnTo>
                  <a:pt x="4468617" y="1028699"/>
                </a:lnTo>
                <a:lnTo>
                  <a:pt x="4494584" y="1066799"/>
                </a:lnTo>
                <a:lnTo>
                  <a:pt x="4519887" y="1092199"/>
                </a:lnTo>
                <a:lnTo>
                  <a:pt x="4544518" y="1130299"/>
                </a:lnTo>
                <a:lnTo>
                  <a:pt x="4568467" y="1168399"/>
                </a:lnTo>
                <a:lnTo>
                  <a:pt x="4591726" y="1219199"/>
                </a:lnTo>
                <a:lnTo>
                  <a:pt x="4614287" y="1257299"/>
                </a:lnTo>
                <a:lnTo>
                  <a:pt x="4636140" y="1295399"/>
                </a:lnTo>
                <a:lnTo>
                  <a:pt x="4657279" y="1333499"/>
                </a:lnTo>
                <a:lnTo>
                  <a:pt x="4677693" y="1371599"/>
                </a:lnTo>
                <a:lnTo>
                  <a:pt x="4697374" y="1409699"/>
                </a:lnTo>
                <a:lnTo>
                  <a:pt x="4716314" y="1460499"/>
                </a:lnTo>
                <a:lnTo>
                  <a:pt x="4734505" y="1498599"/>
                </a:lnTo>
                <a:lnTo>
                  <a:pt x="4751937" y="1536699"/>
                </a:lnTo>
                <a:lnTo>
                  <a:pt x="4768602" y="1587499"/>
                </a:lnTo>
                <a:lnTo>
                  <a:pt x="4784492" y="1625599"/>
                </a:lnTo>
                <a:lnTo>
                  <a:pt x="4799598" y="1663699"/>
                </a:lnTo>
                <a:lnTo>
                  <a:pt x="4813911" y="1714499"/>
                </a:lnTo>
                <a:lnTo>
                  <a:pt x="4827423" y="1752599"/>
                </a:lnTo>
                <a:lnTo>
                  <a:pt x="4840125" y="1803399"/>
                </a:lnTo>
                <a:lnTo>
                  <a:pt x="4852009" y="1841499"/>
                </a:lnTo>
                <a:lnTo>
                  <a:pt x="4863066" y="1892299"/>
                </a:lnTo>
                <a:lnTo>
                  <a:pt x="4873288" y="1943099"/>
                </a:lnTo>
                <a:lnTo>
                  <a:pt x="4882666" y="1981199"/>
                </a:lnTo>
                <a:lnTo>
                  <a:pt x="4891191" y="2031999"/>
                </a:lnTo>
                <a:lnTo>
                  <a:pt x="4898855" y="2070099"/>
                </a:lnTo>
                <a:lnTo>
                  <a:pt x="4905650" y="2120899"/>
                </a:lnTo>
                <a:lnTo>
                  <a:pt x="4911566" y="2171699"/>
                </a:lnTo>
                <a:lnTo>
                  <a:pt x="4916596" y="2222499"/>
                </a:lnTo>
                <a:lnTo>
                  <a:pt x="4920730" y="2260599"/>
                </a:lnTo>
                <a:lnTo>
                  <a:pt x="4923961" y="2311399"/>
                </a:lnTo>
                <a:lnTo>
                  <a:pt x="4926279" y="2362199"/>
                </a:lnTo>
                <a:lnTo>
                  <a:pt x="4927676" y="2412999"/>
                </a:lnTo>
                <a:lnTo>
                  <a:pt x="4928144" y="2451099"/>
                </a:lnTo>
                <a:lnTo>
                  <a:pt x="4927676" y="2501899"/>
                </a:lnTo>
                <a:lnTo>
                  <a:pt x="4926279" y="2552699"/>
                </a:lnTo>
                <a:lnTo>
                  <a:pt x="4923961" y="2603499"/>
                </a:lnTo>
                <a:lnTo>
                  <a:pt x="4920730" y="2654299"/>
                </a:lnTo>
                <a:lnTo>
                  <a:pt x="4916596" y="2692399"/>
                </a:lnTo>
                <a:lnTo>
                  <a:pt x="4911566" y="2743199"/>
                </a:lnTo>
                <a:lnTo>
                  <a:pt x="4905650" y="2793999"/>
                </a:lnTo>
                <a:lnTo>
                  <a:pt x="4898855" y="2832099"/>
                </a:lnTo>
                <a:lnTo>
                  <a:pt x="4891191" y="2882899"/>
                </a:lnTo>
                <a:lnTo>
                  <a:pt x="4882666" y="2933699"/>
                </a:lnTo>
                <a:lnTo>
                  <a:pt x="4873288" y="2971799"/>
                </a:lnTo>
                <a:lnTo>
                  <a:pt x="4863066" y="3022599"/>
                </a:lnTo>
                <a:lnTo>
                  <a:pt x="4852009" y="3073399"/>
                </a:lnTo>
                <a:lnTo>
                  <a:pt x="4840125" y="3111499"/>
                </a:lnTo>
                <a:lnTo>
                  <a:pt x="4827423" y="3162299"/>
                </a:lnTo>
                <a:lnTo>
                  <a:pt x="4813911" y="3200399"/>
                </a:lnTo>
                <a:lnTo>
                  <a:pt x="4799598" y="3238499"/>
                </a:lnTo>
                <a:lnTo>
                  <a:pt x="4784492" y="3289299"/>
                </a:lnTo>
                <a:lnTo>
                  <a:pt x="4768602" y="3327399"/>
                </a:lnTo>
                <a:lnTo>
                  <a:pt x="4751937" y="3378199"/>
                </a:lnTo>
                <a:lnTo>
                  <a:pt x="4734505" y="3416299"/>
                </a:lnTo>
                <a:lnTo>
                  <a:pt x="4716314" y="3454399"/>
                </a:lnTo>
                <a:lnTo>
                  <a:pt x="4697374" y="3505199"/>
                </a:lnTo>
                <a:lnTo>
                  <a:pt x="4677693" y="3543299"/>
                </a:lnTo>
                <a:lnTo>
                  <a:pt x="4657279" y="3581399"/>
                </a:lnTo>
                <a:lnTo>
                  <a:pt x="4636140" y="3619499"/>
                </a:lnTo>
                <a:lnTo>
                  <a:pt x="4614287" y="3657599"/>
                </a:lnTo>
                <a:lnTo>
                  <a:pt x="4591726" y="3695699"/>
                </a:lnTo>
                <a:lnTo>
                  <a:pt x="4568467" y="3733799"/>
                </a:lnTo>
                <a:lnTo>
                  <a:pt x="4544518" y="3771899"/>
                </a:lnTo>
                <a:lnTo>
                  <a:pt x="4519887" y="3809999"/>
                </a:lnTo>
                <a:lnTo>
                  <a:pt x="4494584" y="3848099"/>
                </a:lnTo>
                <a:lnTo>
                  <a:pt x="4468617" y="3886199"/>
                </a:lnTo>
                <a:lnTo>
                  <a:pt x="4441994" y="3924299"/>
                </a:lnTo>
                <a:lnTo>
                  <a:pt x="4414724" y="3962399"/>
                </a:lnTo>
                <a:lnTo>
                  <a:pt x="4386815" y="4000499"/>
                </a:lnTo>
                <a:lnTo>
                  <a:pt x="4358276" y="4038599"/>
                </a:lnTo>
                <a:lnTo>
                  <a:pt x="4329116" y="4063999"/>
                </a:lnTo>
                <a:lnTo>
                  <a:pt x="4299344" y="4102099"/>
                </a:lnTo>
                <a:lnTo>
                  <a:pt x="4268967" y="4140199"/>
                </a:lnTo>
                <a:lnTo>
                  <a:pt x="4237994" y="4165599"/>
                </a:lnTo>
                <a:lnTo>
                  <a:pt x="4206434" y="4203699"/>
                </a:lnTo>
                <a:lnTo>
                  <a:pt x="4174295" y="4229099"/>
                </a:lnTo>
                <a:lnTo>
                  <a:pt x="4141587" y="4267199"/>
                </a:lnTo>
                <a:lnTo>
                  <a:pt x="4108317" y="4292599"/>
                </a:lnTo>
                <a:lnTo>
                  <a:pt x="4074494" y="4317999"/>
                </a:lnTo>
                <a:lnTo>
                  <a:pt x="4040126" y="4356099"/>
                </a:lnTo>
                <a:lnTo>
                  <a:pt x="4005223" y="4381499"/>
                </a:lnTo>
                <a:lnTo>
                  <a:pt x="3969793" y="4406899"/>
                </a:lnTo>
                <a:lnTo>
                  <a:pt x="3933844" y="4432299"/>
                </a:lnTo>
                <a:lnTo>
                  <a:pt x="3860424" y="4483099"/>
                </a:lnTo>
                <a:lnTo>
                  <a:pt x="3785032" y="4533899"/>
                </a:lnTo>
                <a:lnTo>
                  <a:pt x="3707736" y="4584699"/>
                </a:lnTo>
                <a:lnTo>
                  <a:pt x="3628606" y="4635499"/>
                </a:lnTo>
                <a:lnTo>
                  <a:pt x="3588374" y="4648199"/>
                </a:lnTo>
                <a:lnTo>
                  <a:pt x="3547708" y="4673599"/>
                </a:lnTo>
                <a:lnTo>
                  <a:pt x="3506619" y="4686299"/>
                </a:lnTo>
                <a:lnTo>
                  <a:pt x="3465113" y="4711699"/>
                </a:lnTo>
                <a:lnTo>
                  <a:pt x="3423200" y="4724399"/>
                </a:lnTo>
                <a:lnTo>
                  <a:pt x="3380888" y="4749799"/>
                </a:lnTo>
                <a:lnTo>
                  <a:pt x="3251645" y="4787899"/>
                </a:lnTo>
                <a:lnTo>
                  <a:pt x="3207823" y="4813299"/>
                </a:lnTo>
                <a:lnTo>
                  <a:pt x="3074256" y="4851399"/>
                </a:lnTo>
                <a:close/>
              </a:path>
              <a:path w="4928235" h="4914900">
                <a:moveTo>
                  <a:pt x="2891581" y="4889499"/>
                </a:moveTo>
                <a:lnTo>
                  <a:pt x="2036563" y="4889499"/>
                </a:lnTo>
                <a:lnTo>
                  <a:pt x="1899083" y="4851399"/>
                </a:lnTo>
                <a:lnTo>
                  <a:pt x="3029061" y="4851399"/>
                </a:lnTo>
                <a:lnTo>
                  <a:pt x="2891581" y="4889499"/>
                </a:lnTo>
                <a:close/>
              </a:path>
              <a:path w="4928235" h="4914900">
                <a:moveTo>
                  <a:pt x="2798432" y="4902199"/>
                </a:moveTo>
                <a:lnTo>
                  <a:pt x="2129712" y="4902199"/>
                </a:lnTo>
                <a:lnTo>
                  <a:pt x="2082994" y="4889499"/>
                </a:lnTo>
                <a:lnTo>
                  <a:pt x="2845150" y="4889499"/>
                </a:lnTo>
                <a:lnTo>
                  <a:pt x="2798432" y="4902199"/>
                </a:lnTo>
                <a:close/>
              </a:path>
              <a:path w="4928235" h="4914900">
                <a:moveTo>
                  <a:pt x="2704167" y="4914899"/>
                </a:moveTo>
                <a:lnTo>
                  <a:pt x="2223977" y="4914899"/>
                </a:lnTo>
                <a:lnTo>
                  <a:pt x="2176709" y="4902199"/>
                </a:lnTo>
                <a:lnTo>
                  <a:pt x="2751435" y="4902199"/>
                </a:lnTo>
                <a:lnTo>
                  <a:pt x="2704167" y="4914899"/>
                </a:lnTo>
                <a:close/>
              </a:path>
            </a:pathLst>
          </a:custGeom>
          <a:solidFill>
            <a:srgbClr val="F4F5FB"/>
          </a:solidFill>
        </p:spPr>
        <p:txBody>
          <a:bodyPr wrap="square" lIns="0" tIns="0" rIns="0" bIns="0" rtlCol="0"/>
          <a:lstStyle/>
          <a:p>
            <a:endParaRPr/>
          </a:p>
        </p:txBody>
      </p:sp>
      <p:pic>
        <p:nvPicPr>
          <p:cNvPr id="21" name="bg object 21"/>
          <p:cNvPicPr/>
          <p:nvPr/>
        </p:nvPicPr>
        <p:blipFill>
          <a:blip r:embed="rId3" cstate="print"/>
          <a:stretch>
            <a:fillRect/>
          </a:stretch>
        </p:blipFill>
        <p:spPr>
          <a:xfrm>
            <a:off x="1603382" y="1603503"/>
            <a:ext cx="4372371" cy="4368800"/>
          </a:xfrm>
          <a:prstGeom prst="rect">
            <a:avLst/>
          </a:prstGeom>
        </p:spPr>
      </p:pic>
      <p:pic>
        <p:nvPicPr>
          <p:cNvPr id="22" name="bg object 22"/>
          <p:cNvPicPr/>
          <p:nvPr/>
        </p:nvPicPr>
        <p:blipFill>
          <a:blip r:embed="rId2" cstate="print"/>
          <a:stretch>
            <a:fillRect/>
          </a:stretch>
        </p:blipFill>
        <p:spPr>
          <a:xfrm>
            <a:off x="11737562" y="1028700"/>
            <a:ext cx="5524499" cy="5514974"/>
          </a:xfrm>
          <a:prstGeom prst="rect">
            <a:avLst/>
          </a:prstGeom>
        </p:spPr>
      </p:pic>
      <p:sp>
        <p:nvSpPr>
          <p:cNvPr id="23" name="bg object 23"/>
          <p:cNvSpPr/>
          <p:nvPr/>
        </p:nvSpPr>
        <p:spPr>
          <a:xfrm>
            <a:off x="12034357" y="1322591"/>
            <a:ext cx="4928235" cy="4914900"/>
          </a:xfrm>
          <a:custGeom>
            <a:avLst/>
            <a:gdLst/>
            <a:ahLst/>
            <a:cxnLst/>
            <a:rect l="l" t="t" r="r" b="b"/>
            <a:pathLst>
              <a:path w="4928234" h="4914900">
                <a:moveTo>
                  <a:pt x="2751435" y="12699"/>
                </a:moveTo>
                <a:lnTo>
                  <a:pt x="2176709" y="12699"/>
                </a:lnTo>
                <a:lnTo>
                  <a:pt x="2223977" y="0"/>
                </a:lnTo>
                <a:lnTo>
                  <a:pt x="2704167" y="0"/>
                </a:lnTo>
                <a:lnTo>
                  <a:pt x="2751435" y="12699"/>
                </a:lnTo>
                <a:close/>
              </a:path>
              <a:path w="4928234" h="4914900">
                <a:moveTo>
                  <a:pt x="2845150" y="25399"/>
                </a:moveTo>
                <a:lnTo>
                  <a:pt x="2082994" y="25399"/>
                </a:lnTo>
                <a:lnTo>
                  <a:pt x="2129712" y="12699"/>
                </a:lnTo>
                <a:lnTo>
                  <a:pt x="2798432" y="12699"/>
                </a:lnTo>
                <a:lnTo>
                  <a:pt x="2845150" y="25399"/>
                </a:lnTo>
                <a:close/>
              </a:path>
              <a:path w="4928234" h="4914900">
                <a:moveTo>
                  <a:pt x="3029061" y="63499"/>
                </a:moveTo>
                <a:lnTo>
                  <a:pt x="1899083" y="63499"/>
                </a:lnTo>
                <a:lnTo>
                  <a:pt x="2036563" y="25399"/>
                </a:lnTo>
                <a:lnTo>
                  <a:pt x="2891581" y="25399"/>
                </a:lnTo>
                <a:lnTo>
                  <a:pt x="3029061" y="63499"/>
                </a:lnTo>
                <a:close/>
              </a:path>
              <a:path w="4928234" h="4914900">
                <a:moveTo>
                  <a:pt x="3074256" y="4851399"/>
                </a:moveTo>
                <a:lnTo>
                  <a:pt x="1853888" y="4851399"/>
                </a:lnTo>
                <a:lnTo>
                  <a:pt x="1720321" y="4813299"/>
                </a:lnTo>
                <a:lnTo>
                  <a:pt x="1676499" y="4787899"/>
                </a:lnTo>
                <a:lnTo>
                  <a:pt x="1547256" y="4749799"/>
                </a:lnTo>
                <a:lnTo>
                  <a:pt x="1504944" y="4724399"/>
                </a:lnTo>
                <a:lnTo>
                  <a:pt x="1463031" y="4711699"/>
                </a:lnTo>
                <a:lnTo>
                  <a:pt x="1421525" y="4686299"/>
                </a:lnTo>
                <a:lnTo>
                  <a:pt x="1380435" y="4673599"/>
                </a:lnTo>
                <a:lnTo>
                  <a:pt x="1339770" y="4648199"/>
                </a:lnTo>
                <a:lnTo>
                  <a:pt x="1299538" y="4635499"/>
                </a:lnTo>
                <a:lnTo>
                  <a:pt x="1220408" y="4584699"/>
                </a:lnTo>
                <a:lnTo>
                  <a:pt x="1143112" y="4533899"/>
                </a:lnTo>
                <a:lnTo>
                  <a:pt x="1067720" y="4483099"/>
                </a:lnTo>
                <a:lnTo>
                  <a:pt x="994300" y="4432299"/>
                </a:lnTo>
                <a:lnTo>
                  <a:pt x="958351" y="4406899"/>
                </a:lnTo>
                <a:lnTo>
                  <a:pt x="922920" y="4381499"/>
                </a:lnTo>
                <a:lnTo>
                  <a:pt x="888017" y="4356099"/>
                </a:lnTo>
                <a:lnTo>
                  <a:pt x="853650" y="4317999"/>
                </a:lnTo>
                <a:lnTo>
                  <a:pt x="819827" y="4292599"/>
                </a:lnTo>
                <a:lnTo>
                  <a:pt x="786557" y="4267199"/>
                </a:lnTo>
                <a:lnTo>
                  <a:pt x="753848" y="4229099"/>
                </a:lnTo>
                <a:lnTo>
                  <a:pt x="721710" y="4203699"/>
                </a:lnTo>
                <a:lnTo>
                  <a:pt x="690150" y="4165599"/>
                </a:lnTo>
                <a:lnTo>
                  <a:pt x="659177" y="4140199"/>
                </a:lnTo>
                <a:lnTo>
                  <a:pt x="628800" y="4102099"/>
                </a:lnTo>
                <a:lnTo>
                  <a:pt x="599027" y="4063999"/>
                </a:lnTo>
                <a:lnTo>
                  <a:pt x="569867" y="4038599"/>
                </a:lnTo>
                <a:lnTo>
                  <a:pt x="541329" y="4000499"/>
                </a:lnTo>
                <a:lnTo>
                  <a:pt x="513420" y="3962399"/>
                </a:lnTo>
                <a:lnTo>
                  <a:pt x="486150" y="3924299"/>
                </a:lnTo>
                <a:lnTo>
                  <a:pt x="459527" y="3886199"/>
                </a:lnTo>
                <a:lnTo>
                  <a:pt x="433560" y="3848099"/>
                </a:lnTo>
                <a:lnTo>
                  <a:pt x="408256" y="3809999"/>
                </a:lnTo>
                <a:lnTo>
                  <a:pt x="383626" y="3771899"/>
                </a:lnTo>
                <a:lnTo>
                  <a:pt x="359677" y="3733799"/>
                </a:lnTo>
                <a:lnTo>
                  <a:pt x="336418" y="3695699"/>
                </a:lnTo>
                <a:lnTo>
                  <a:pt x="313857" y="3657599"/>
                </a:lnTo>
                <a:lnTo>
                  <a:pt x="292003" y="3619499"/>
                </a:lnTo>
                <a:lnTo>
                  <a:pt x="270865" y="3581399"/>
                </a:lnTo>
                <a:lnTo>
                  <a:pt x="250451" y="3543299"/>
                </a:lnTo>
                <a:lnTo>
                  <a:pt x="230769" y="3505199"/>
                </a:lnTo>
                <a:lnTo>
                  <a:pt x="211829" y="3454399"/>
                </a:lnTo>
                <a:lnTo>
                  <a:pt x="193639" y="3416299"/>
                </a:lnTo>
                <a:lnTo>
                  <a:pt x="176206" y="3378199"/>
                </a:lnTo>
                <a:lnTo>
                  <a:pt x="159541" y="3327399"/>
                </a:lnTo>
                <a:lnTo>
                  <a:pt x="143652" y="3289299"/>
                </a:lnTo>
                <a:lnTo>
                  <a:pt x="128546" y="3238499"/>
                </a:lnTo>
                <a:lnTo>
                  <a:pt x="114233" y="3200399"/>
                </a:lnTo>
                <a:lnTo>
                  <a:pt x="100721" y="3162299"/>
                </a:lnTo>
                <a:lnTo>
                  <a:pt x="88019" y="3111499"/>
                </a:lnTo>
                <a:lnTo>
                  <a:pt x="76135" y="3073399"/>
                </a:lnTo>
                <a:lnTo>
                  <a:pt x="65077" y="3022599"/>
                </a:lnTo>
                <a:lnTo>
                  <a:pt x="54856" y="2971799"/>
                </a:lnTo>
                <a:lnTo>
                  <a:pt x="45478" y="2933699"/>
                </a:lnTo>
                <a:lnTo>
                  <a:pt x="36952" y="2882899"/>
                </a:lnTo>
                <a:lnTo>
                  <a:pt x="29288" y="2832099"/>
                </a:lnTo>
                <a:lnTo>
                  <a:pt x="22494" y="2793999"/>
                </a:lnTo>
                <a:lnTo>
                  <a:pt x="16577" y="2743199"/>
                </a:lnTo>
                <a:lnTo>
                  <a:pt x="11547" y="2692399"/>
                </a:lnTo>
                <a:lnTo>
                  <a:pt x="7413" y="2654299"/>
                </a:lnTo>
                <a:lnTo>
                  <a:pt x="4182" y="2603499"/>
                </a:lnTo>
                <a:lnTo>
                  <a:pt x="1864" y="2552699"/>
                </a:lnTo>
                <a:lnTo>
                  <a:pt x="467" y="2501899"/>
                </a:lnTo>
                <a:lnTo>
                  <a:pt x="0" y="2451099"/>
                </a:lnTo>
                <a:lnTo>
                  <a:pt x="467" y="2412999"/>
                </a:lnTo>
                <a:lnTo>
                  <a:pt x="1864" y="2362199"/>
                </a:lnTo>
                <a:lnTo>
                  <a:pt x="4182" y="2311399"/>
                </a:lnTo>
                <a:lnTo>
                  <a:pt x="7413" y="2260599"/>
                </a:lnTo>
                <a:lnTo>
                  <a:pt x="11547" y="2222499"/>
                </a:lnTo>
                <a:lnTo>
                  <a:pt x="16577" y="2171699"/>
                </a:lnTo>
                <a:lnTo>
                  <a:pt x="22494" y="2120899"/>
                </a:lnTo>
                <a:lnTo>
                  <a:pt x="29288" y="2070099"/>
                </a:lnTo>
                <a:lnTo>
                  <a:pt x="36952" y="2031999"/>
                </a:lnTo>
                <a:lnTo>
                  <a:pt x="45478" y="1981199"/>
                </a:lnTo>
                <a:lnTo>
                  <a:pt x="54856" y="1943099"/>
                </a:lnTo>
                <a:lnTo>
                  <a:pt x="65077" y="1892299"/>
                </a:lnTo>
                <a:lnTo>
                  <a:pt x="76135" y="1841499"/>
                </a:lnTo>
                <a:lnTo>
                  <a:pt x="88019" y="1803399"/>
                </a:lnTo>
                <a:lnTo>
                  <a:pt x="100721" y="1752599"/>
                </a:lnTo>
                <a:lnTo>
                  <a:pt x="114233" y="1714499"/>
                </a:lnTo>
                <a:lnTo>
                  <a:pt x="128546" y="1663699"/>
                </a:lnTo>
                <a:lnTo>
                  <a:pt x="143652" y="1625599"/>
                </a:lnTo>
                <a:lnTo>
                  <a:pt x="159541" y="1587499"/>
                </a:lnTo>
                <a:lnTo>
                  <a:pt x="176206" y="1536699"/>
                </a:lnTo>
                <a:lnTo>
                  <a:pt x="193639" y="1498599"/>
                </a:lnTo>
                <a:lnTo>
                  <a:pt x="211829" y="1460499"/>
                </a:lnTo>
                <a:lnTo>
                  <a:pt x="230769" y="1409699"/>
                </a:lnTo>
                <a:lnTo>
                  <a:pt x="250451" y="1371599"/>
                </a:lnTo>
                <a:lnTo>
                  <a:pt x="270865" y="1333499"/>
                </a:lnTo>
                <a:lnTo>
                  <a:pt x="292003" y="1295399"/>
                </a:lnTo>
                <a:lnTo>
                  <a:pt x="313857" y="1257299"/>
                </a:lnTo>
                <a:lnTo>
                  <a:pt x="336418" y="1219199"/>
                </a:lnTo>
                <a:lnTo>
                  <a:pt x="359677" y="1168399"/>
                </a:lnTo>
                <a:lnTo>
                  <a:pt x="383626" y="1130299"/>
                </a:lnTo>
                <a:lnTo>
                  <a:pt x="408256" y="1092199"/>
                </a:lnTo>
                <a:lnTo>
                  <a:pt x="433560" y="1066799"/>
                </a:lnTo>
                <a:lnTo>
                  <a:pt x="459527" y="1028699"/>
                </a:lnTo>
                <a:lnTo>
                  <a:pt x="486150" y="990599"/>
                </a:lnTo>
                <a:lnTo>
                  <a:pt x="513420" y="952499"/>
                </a:lnTo>
                <a:lnTo>
                  <a:pt x="541329" y="914399"/>
                </a:lnTo>
                <a:lnTo>
                  <a:pt x="569867" y="876299"/>
                </a:lnTo>
                <a:lnTo>
                  <a:pt x="599027" y="850899"/>
                </a:lnTo>
                <a:lnTo>
                  <a:pt x="628800" y="812799"/>
                </a:lnTo>
                <a:lnTo>
                  <a:pt x="659177" y="774699"/>
                </a:lnTo>
                <a:lnTo>
                  <a:pt x="690150" y="749299"/>
                </a:lnTo>
                <a:lnTo>
                  <a:pt x="721710" y="711199"/>
                </a:lnTo>
                <a:lnTo>
                  <a:pt x="753848" y="685799"/>
                </a:lnTo>
                <a:lnTo>
                  <a:pt x="786557" y="647699"/>
                </a:lnTo>
                <a:lnTo>
                  <a:pt x="819827" y="622299"/>
                </a:lnTo>
                <a:lnTo>
                  <a:pt x="853650" y="596899"/>
                </a:lnTo>
                <a:lnTo>
                  <a:pt x="888017" y="558799"/>
                </a:lnTo>
                <a:lnTo>
                  <a:pt x="922920" y="533399"/>
                </a:lnTo>
                <a:lnTo>
                  <a:pt x="958351" y="507999"/>
                </a:lnTo>
                <a:lnTo>
                  <a:pt x="1030759" y="457199"/>
                </a:lnTo>
                <a:lnTo>
                  <a:pt x="1105174" y="406399"/>
                </a:lnTo>
                <a:lnTo>
                  <a:pt x="1181526" y="355599"/>
                </a:lnTo>
                <a:lnTo>
                  <a:pt x="1259748" y="304799"/>
                </a:lnTo>
                <a:lnTo>
                  <a:pt x="1299538" y="279399"/>
                </a:lnTo>
                <a:lnTo>
                  <a:pt x="1339770" y="266699"/>
                </a:lnTo>
                <a:lnTo>
                  <a:pt x="1380435" y="241299"/>
                </a:lnTo>
                <a:lnTo>
                  <a:pt x="1421525" y="228599"/>
                </a:lnTo>
                <a:lnTo>
                  <a:pt x="1463031" y="203199"/>
                </a:lnTo>
                <a:lnTo>
                  <a:pt x="1504944" y="190499"/>
                </a:lnTo>
                <a:lnTo>
                  <a:pt x="1547256" y="165099"/>
                </a:lnTo>
                <a:lnTo>
                  <a:pt x="1676499" y="126999"/>
                </a:lnTo>
                <a:lnTo>
                  <a:pt x="1720321" y="101599"/>
                </a:lnTo>
                <a:lnTo>
                  <a:pt x="1853888" y="63499"/>
                </a:lnTo>
                <a:lnTo>
                  <a:pt x="3074256" y="63499"/>
                </a:lnTo>
                <a:lnTo>
                  <a:pt x="3207823" y="101599"/>
                </a:lnTo>
                <a:lnTo>
                  <a:pt x="3251645" y="126999"/>
                </a:lnTo>
                <a:lnTo>
                  <a:pt x="3380888" y="165099"/>
                </a:lnTo>
                <a:lnTo>
                  <a:pt x="3423200" y="190499"/>
                </a:lnTo>
                <a:lnTo>
                  <a:pt x="3465113" y="203199"/>
                </a:lnTo>
                <a:lnTo>
                  <a:pt x="3506619" y="228599"/>
                </a:lnTo>
                <a:lnTo>
                  <a:pt x="3547709" y="241299"/>
                </a:lnTo>
                <a:lnTo>
                  <a:pt x="3588374" y="266699"/>
                </a:lnTo>
                <a:lnTo>
                  <a:pt x="3628606" y="279399"/>
                </a:lnTo>
                <a:lnTo>
                  <a:pt x="3668396" y="304799"/>
                </a:lnTo>
                <a:lnTo>
                  <a:pt x="3746618" y="355599"/>
                </a:lnTo>
                <a:lnTo>
                  <a:pt x="3822970" y="406399"/>
                </a:lnTo>
                <a:lnTo>
                  <a:pt x="3897385" y="457199"/>
                </a:lnTo>
                <a:lnTo>
                  <a:pt x="3969793" y="507999"/>
                </a:lnTo>
                <a:lnTo>
                  <a:pt x="4005224" y="533399"/>
                </a:lnTo>
                <a:lnTo>
                  <a:pt x="4040127" y="558799"/>
                </a:lnTo>
                <a:lnTo>
                  <a:pt x="4074494" y="596899"/>
                </a:lnTo>
                <a:lnTo>
                  <a:pt x="4108317" y="622299"/>
                </a:lnTo>
                <a:lnTo>
                  <a:pt x="4141587" y="647699"/>
                </a:lnTo>
                <a:lnTo>
                  <a:pt x="4174296" y="685799"/>
                </a:lnTo>
                <a:lnTo>
                  <a:pt x="4206434" y="711199"/>
                </a:lnTo>
                <a:lnTo>
                  <a:pt x="4237994" y="749299"/>
                </a:lnTo>
                <a:lnTo>
                  <a:pt x="4268967" y="774699"/>
                </a:lnTo>
                <a:lnTo>
                  <a:pt x="4299344" y="812799"/>
                </a:lnTo>
                <a:lnTo>
                  <a:pt x="4329117" y="850899"/>
                </a:lnTo>
                <a:lnTo>
                  <a:pt x="4358277" y="876299"/>
                </a:lnTo>
                <a:lnTo>
                  <a:pt x="4386816" y="914399"/>
                </a:lnTo>
                <a:lnTo>
                  <a:pt x="4414724" y="952499"/>
                </a:lnTo>
                <a:lnTo>
                  <a:pt x="4441994" y="990599"/>
                </a:lnTo>
                <a:lnTo>
                  <a:pt x="4468617" y="1028699"/>
                </a:lnTo>
                <a:lnTo>
                  <a:pt x="4494585" y="1066799"/>
                </a:lnTo>
                <a:lnTo>
                  <a:pt x="4519888" y="1092199"/>
                </a:lnTo>
                <a:lnTo>
                  <a:pt x="4544518" y="1130299"/>
                </a:lnTo>
                <a:lnTo>
                  <a:pt x="4568467" y="1168399"/>
                </a:lnTo>
                <a:lnTo>
                  <a:pt x="4591727" y="1219199"/>
                </a:lnTo>
                <a:lnTo>
                  <a:pt x="4614287" y="1257299"/>
                </a:lnTo>
                <a:lnTo>
                  <a:pt x="4636141" y="1295399"/>
                </a:lnTo>
                <a:lnTo>
                  <a:pt x="4657279" y="1333499"/>
                </a:lnTo>
                <a:lnTo>
                  <a:pt x="4677694" y="1371599"/>
                </a:lnTo>
                <a:lnTo>
                  <a:pt x="4697375" y="1409699"/>
                </a:lnTo>
                <a:lnTo>
                  <a:pt x="4716315" y="1460499"/>
                </a:lnTo>
                <a:lnTo>
                  <a:pt x="4734506" y="1498599"/>
                </a:lnTo>
                <a:lnTo>
                  <a:pt x="4751938" y="1536699"/>
                </a:lnTo>
                <a:lnTo>
                  <a:pt x="4768603" y="1587499"/>
                </a:lnTo>
                <a:lnTo>
                  <a:pt x="4784493" y="1625599"/>
                </a:lnTo>
                <a:lnTo>
                  <a:pt x="4799598" y="1663699"/>
                </a:lnTo>
                <a:lnTo>
                  <a:pt x="4813911" y="1714499"/>
                </a:lnTo>
                <a:lnTo>
                  <a:pt x="4827423" y="1752599"/>
                </a:lnTo>
                <a:lnTo>
                  <a:pt x="4840126" y="1803399"/>
                </a:lnTo>
                <a:lnTo>
                  <a:pt x="4852010" y="1841499"/>
                </a:lnTo>
                <a:lnTo>
                  <a:pt x="4863067" y="1892299"/>
                </a:lnTo>
                <a:lnTo>
                  <a:pt x="4873289" y="1943099"/>
                </a:lnTo>
                <a:lnTo>
                  <a:pt x="4882666" y="1981199"/>
                </a:lnTo>
                <a:lnTo>
                  <a:pt x="4891192" y="2031999"/>
                </a:lnTo>
                <a:lnTo>
                  <a:pt x="4898856" y="2070099"/>
                </a:lnTo>
                <a:lnTo>
                  <a:pt x="4905651" y="2120899"/>
                </a:lnTo>
                <a:lnTo>
                  <a:pt x="4911567" y="2171699"/>
                </a:lnTo>
                <a:lnTo>
                  <a:pt x="4916597" y="2222499"/>
                </a:lnTo>
                <a:lnTo>
                  <a:pt x="4920731" y="2260599"/>
                </a:lnTo>
                <a:lnTo>
                  <a:pt x="4923962" y="2311399"/>
                </a:lnTo>
                <a:lnTo>
                  <a:pt x="4926280" y="2362199"/>
                </a:lnTo>
                <a:lnTo>
                  <a:pt x="4927677" y="2412999"/>
                </a:lnTo>
                <a:lnTo>
                  <a:pt x="4928145" y="2451099"/>
                </a:lnTo>
                <a:lnTo>
                  <a:pt x="4927677" y="2501899"/>
                </a:lnTo>
                <a:lnTo>
                  <a:pt x="4926280" y="2552699"/>
                </a:lnTo>
                <a:lnTo>
                  <a:pt x="4923962" y="2603499"/>
                </a:lnTo>
                <a:lnTo>
                  <a:pt x="4920731" y="2654299"/>
                </a:lnTo>
                <a:lnTo>
                  <a:pt x="4916597" y="2692399"/>
                </a:lnTo>
                <a:lnTo>
                  <a:pt x="4911567" y="2743199"/>
                </a:lnTo>
                <a:lnTo>
                  <a:pt x="4905651" y="2793999"/>
                </a:lnTo>
                <a:lnTo>
                  <a:pt x="4898856" y="2832099"/>
                </a:lnTo>
                <a:lnTo>
                  <a:pt x="4891192" y="2882899"/>
                </a:lnTo>
                <a:lnTo>
                  <a:pt x="4882666" y="2933699"/>
                </a:lnTo>
                <a:lnTo>
                  <a:pt x="4873289" y="2971799"/>
                </a:lnTo>
                <a:lnTo>
                  <a:pt x="4863067" y="3022599"/>
                </a:lnTo>
                <a:lnTo>
                  <a:pt x="4852010" y="3073399"/>
                </a:lnTo>
                <a:lnTo>
                  <a:pt x="4840126" y="3111499"/>
                </a:lnTo>
                <a:lnTo>
                  <a:pt x="4827423" y="3162299"/>
                </a:lnTo>
                <a:lnTo>
                  <a:pt x="4813911" y="3200399"/>
                </a:lnTo>
                <a:lnTo>
                  <a:pt x="4799598" y="3238499"/>
                </a:lnTo>
                <a:lnTo>
                  <a:pt x="4784493" y="3289299"/>
                </a:lnTo>
                <a:lnTo>
                  <a:pt x="4768603" y="3327399"/>
                </a:lnTo>
                <a:lnTo>
                  <a:pt x="4751938" y="3378199"/>
                </a:lnTo>
                <a:lnTo>
                  <a:pt x="4734506" y="3416299"/>
                </a:lnTo>
                <a:lnTo>
                  <a:pt x="4716315" y="3454399"/>
                </a:lnTo>
                <a:lnTo>
                  <a:pt x="4697375" y="3505199"/>
                </a:lnTo>
                <a:lnTo>
                  <a:pt x="4677694" y="3543299"/>
                </a:lnTo>
                <a:lnTo>
                  <a:pt x="4657279" y="3581399"/>
                </a:lnTo>
                <a:lnTo>
                  <a:pt x="4636141" y="3619499"/>
                </a:lnTo>
                <a:lnTo>
                  <a:pt x="4614287" y="3657599"/>
                </a:lnTo>
                <a:lnTo>
                  <a:pt x="4591727" y="3695699"/>
                </a:lnTo>
                <a:lnTo>
                  <a:pt x="4568467" y="3733799"/>
                </a:lnTo>
                <a:lnTo>
                  <a:pt x="4544518" y="3771899"/>
                </a:lnTo>
                <a:lnTo>
                  <a:pt x="4519888" y="3809999"/>
                </a:lnTo>
                <a:lnTo>
                  <a:pt x="4494585" y="3848099"/>
                </a:lnTo>
                <a:lnTo>
                  <a:pt x="4468617" y="3886199"/>
                </a:lnTo>
                <a:lnTo>
                  <a:pt x="4441994" y="3924299"/>
                </a:lnTo>
                <a:lnTo>
                  <a:pt x="4414724" y="3962399"/>
                </a:lnTo>
                <a:lnTo>
                  <a:pt x="4386816" y="4000499"/>
                </a:lnTo>
                <a:lnTo>
                  <a:pt x="4358277" y="4038599"/>
                </a:lnTo>
                <a:lnTo>
                  <a:pt x="4329117" y="4063999"/>
                </a:lnTo>
                <a:lnTo>
                  <a:pt x="4299344" y="4102099"/>
                </a:lnTo>
                <a:lnTo>
                  <a:pt x="4268967" y="4140199"/>
                </a:lnTo>
                <a:lnTo>
                  <a:pt x="4237994" y="4165599"/>
                </a:lnTo>
                <a:lnTo>
                  <a:pt x="4206434" y="4203699"/>
                </a:lnTo>
                <a:lnTo>
                  <a:pt x="4174296" y="4229099"/>
                </a:lnTo>
                <a:lnTo>
                  <a:pt x="4141587" y="4267199"/>
                </a:lnTo>
                <a:lnTo>
                  <a:pt x="4108317" y="4292599"/>
                </a:lnTo>
                <a:lnTo>
                  <a:pt x="4074494" y="4317999"/>
                </a:lnTo>
                <a:lnTo>
                  <a:pt x="4040127" y="4356099"/>
                </a:lnTo>
                <a:lnTo>
                  <a:pt x="4005224" y="4381499"/>
                </a:lnTo>
                <a:lnTo>
                  <a:pt x="3969793" y="4406899"/>
                </a:lnTo>
                <a:lnTo>
                  <a:pt x="3933844" y="4432299"/>
                </a:lnTo>
                <a:lnTo>
                  <a:pt x="3860424" y="4483099"/>
                </a:lnTo>
                <a:lnTo>
                  <a:pt x="3785032" y="4533899"/>
                </a:lnTo>
                <a:lnTo>
                  <a:pt x="3707737" y="4584699"/>
                </a:lnTo>
                <a:lnTo>
                  <a:pt x="3628606" y="4635499"/>
                </a:lnTo>
                <a:lnTo>
                  <a:pt x="3588374" y="4648199"/>
                </a:lnTo>
                <a:lnTo>
                  <a:pt x="3547709" y="4673599"/>
                </a:lnTo>
                <a:lnTo>
                  <a:pt x="3506619" y="4686299"/>
                </a:lnTo>
                <a:lnTo>
                  <a:pt x="3465113" y="4711699"/>
                </a:lnTo>
                <a:lnTo>
                  <a:pt x="3423200" y="4724399"/>
                </a:lnTo>
                <a:lnTo>
                  <a:pt x="3380888" y="4749799"/>
                </a:lnTo>
                <a:lnTo>
                  <a:pt x="3251645" y="4787899"/>
                </a:lnTo>
                <a:lnTo>
                  <a:pt x="3207823" y="4813299"/>
                </a:lnTo>
                <a:lnTo>
                  <a:pt x="3074256" y="4851399"/>
                </a:lnTo>
                <a:close/>
              </a:path>
              <a:path w="4928234" h="4914900">
                <a:moveTo>
                  <a:pt x="2891581" y="4889499"/>
                </a:moveTo>
                <a:lnTo>
                  <a:pt x="2036563" y="4889499"/>
                </a:lnTo>
                <a:lnTo>
                  <a:pt x="1899083" y="4851399"/>
                </a:lnTo>
                <a:lnTo>
                  <a:pt x="3029061" y="4851399"/>
                </a:lnTo>
                <a:lnTo>
                  <a:pt x="2891581" y="4889499"/>
                </a:lnTo>
                <a:close/>
              </a:path>
              <a:path w="4928234" h="4914900">
                <a:moveTo>
                  <a:pt x="2798432" y="4902199"/>
                </a:moveTo>
                <a:lnTo>
                  <a:pt x="2129712" y="4902199"/>
                </a:lnTo>
                <a:lnTo>
                  <a:pt x="2082994" y="4889499"/>
                </a:lnTo>
                <a:lnTo>
                  <a:pt x="2845150" y="4889499"/>
                </a:lnTo>
                <a:lnTo>
                  <a:pt x="2798432" y="4902199"/>
                </a:lnTo>
                <a:close/>
              </a:path>
              <a:path w="4928234" h="4914900">
                <a:moveTo>
                  <a:pt x="2704167" y="4914899"/>
                </a:moveTo>
                <a:lnTo>
                  <a:pt x="2223977" y="4914899"/>
                </a:lnTo>
                <a:lnTo>
                  <a:pt x="2176709" y="4902199"/>
                </a:lnTo>
                <a:lnTo>
                  <a:pt x="2751435" y="4902199"/>
                </a:lnTo>
                <a:lnTo>
                  <a:pt x="2704167" y="4914899"/>
                </a:lnTo>
                <a:close/>
              </a:path>
            </a:pathLst>
          </a:custGeom>
          <a:solidFill>
            <a:srgbClr val="F4F5FB"/>
          </a:solidFill>
        </p:spPr>
        <p:txBody>
          <a:bodyPr wrap="square" lIns="0" tIns="0" rIns="0" bIns="0" rtlCol="0"/>
          <a:lstStyle/>
          <a:p>
            <a:endParaRPr/>
          </a:p>
        </p:txBody>
      </p:sp>
      <p:pic>
        <p:nvPicPr>
          <p:cNvPr id="24" name="bg object 24"/>
          <p:cNvPicPr/>
          <p:nvPr/>
        </p:nvPicPr>
        <p:blipFill>
          <a:blip r:embed="rId4" cstate="print"/>
          <a:stretch>
            <a:fillRect/>
          </a:stretch>
        </p:blipFill>
        <p:spPr>
          <a:xfrm>
            <a:off x="12312244" y="1603503"/>
            <a:ext cx="4372371" cy="4368800"/>
          </a:xfrm>
          <a:prstGeom prst="rect">
            <a:avLst/>
          </a:prstGeom>
        </p:spPr>
      </p:pic>
      <p:pic>
        <p:nvPicPr>
          <p:cNvPr id="25" name="bg object 25"/>
          <p:cNvPicPr/>
          <p:nvPr/>
        </p:nvPicPr>
        <p:blipFill>
          <a:blip r:embed="rId5" cstate="print"/>
          <a:stretch>
            <a:fillRect/>
          </a:stretch>
        </p:blipFill>
        <p:spPr>
          <a:xfrm>
            <a:off x="4786549" y="0"/>
            <a:ext cx="8715374" cy="6355801"/>
          </a:xfrm>
          <a:prstGeom prst="rect">
            <a:avLst/>
          </a:prstGeom>
        </p:spPr>
      </p:pic>
      <p:sp>
        <p:nvSpPr>
          <p:cNvPr id="26" name="bg object 26"/>
          <p:cNvSpPr/>
          <p:nvPr/>
        </p:nvSpPr>
        <p:spPr>
          <a:xfrm>
            <a:off x="5254981" y="0"/>
            <a:ext cx="7778115" cy="5880100"/>
          </a:xfrm>
          <a:custGeom>
            <a:avLst/>
            <a:gdLst/>
            <a:ahLst/>
            <a:cxnLst/>
            <a:rect l="l" t="t" r="r" b="b"/>
            <a:pathLst>
              <a:path w="7778115" h="5880100">
                <a:moveTo>
                  <a:pt x="4825845" y="5778499"/>
                </a:moveTo>
                <a:lnTo>
                  <a:pt x="2952192" y="5778499"/>
                </a:lnTo>
                <a:lnTo>
                  <a:pt x="2685973" y="5702299"/>
                </a:lnTo>
                <a:lnTo>
                  <a:pt x="2642376" y="5676899"/>
                </a:lnTo>
                <a:lnTo>
                  <a:pt x="2512978" y="5638799"/>
                </a:lnTo>
                <a:lnTo>
                  <a:pt x="2470321" y="5613399"/>
                </a:lnTo>
                <a:lnTo>
                  <a:pt x="2385740" y="5587999"/>
                </a:lnTo>
                <a:lnTo>
                  <a:pt x="2343823" y="5562599"/>
                </a:lnTo>
                <a:lnTo>
                  <a:pt x="2302160" y="5549899"/>
                </a:lnTo>
                <a:lnTo>
                  <a:pt x="2260754" y="5524499"/>
                </a:lnTo>
                <a:lnTo>
                  <a:pt x="2219608" y="5511799"/>
                </a:lnTo>
                <a:lnTo>
                  <a:pt x="2178727" y="5486399"/>
                </a:lnTo>
                <a:lnTo>
                  <a:pt x="2138112" y="5473699"/>
                </a:lnTo>
                <a:lnTo>
                  <a:pt x="2057699" y="5422899"/>
                </a:lnTo>
                <a:lnTo>
                  <a:pt x="2017906" y="5410199"/>
                </a:lnTo>
                <a:lnTo>
                  <a:pt x="1900229" y="5333999"/>
                </a:lnTo>
                <a:lnTo>
                  <a:pt x="1861581" y="5321299"/>
                </a:lnTo>
                <a:lnTo>
                  <a:pt x="1747416" y="5245099"/>
                </a:lnTo>
                <a:lnTo>
                  <a:pt x="1635995" y="5168899"/>
                </a:lnTo>
                <a:lnTo>
                  <a:pt x="1527407" y="5092699"/>
                </a:lnTo>
                <a:lnTo>
                  <a:pt x="1491857" y="5054599"/>
                </a:lnTo>
                <a:lnTo>
                  <a:pt x="1421746" y="5003799"/>
                </a:lnTo>
                <a:lnTo>
                  <a:pt x="1387192" y="4978399"/>
                </a:lnTo>
                <a:lnTo>
                  <a:pt x="1352976" y="4940299"/>
                </a:lnTo>
                <a:lnTo>
                  <a:pt x="1285575" y="4889499"/>
                </a:lnTo>
                <a:lnTo>
                  <a:pt x="1252396" y="4851399"/>
                </a:lnTo>
                <a:lnTo>
                  <a:pt x="1187099" y="4800599"/>
                </a:lnTo>
                <a:lnTo>
                  <a:pt x="1154987" y="4762499"/>
                </a:lnTo>
                <a:lnTo>
                  <a:pt x="1123238" y="4737099"/>
                </a:lnTo>
                <a:lnTo>
                  <a:pt x="1091855" y="4698999"/>
                </a:lnTo>
                <a:lnTo>
                  <a:pt x="1060841" y="4660899"/>
                </a:lnTo>
                <a:lnTo>
                  <a:pt x="1030200" y="4635499"/>
                </a:lnTo>
                <a:lnTo>
                  <a:pt x="999935" y="4597399"/>
                </a:lnTo>
                <a:lnTo>
                  <a:pt x="970050" y="4571999"/>
                </a:lnTo>
                <a:lnTo>
                  <a:pt x="940548" y="4533899"/>
                </a:lnTo>
                <a:lnTo>
                  <a:pt x="911432" y="4495799"/>
                </a:lnTo>
                <a:lnTo>
                  <a:pt x="882706" y="4470399"/>
                </a:lnTo>
                <a:lnTo>
                  <a:pt x="854373" y="4432299"/>
                </a:lnTo>
                <a:lnTo>
                  <a:pt x="826437" y="4394199"/>
                </a:lnTo>
                <a:lnTo>
                  <a:pt x="798901" y="4356099"/>
                </a:lnTo>
                <a:lnTo>
                  <a:pt x="771768" y="4317999"/>
                </a:lnTo>
                <a:lnTo>
                  <a:pt x="745042" y="4292599"/>
                </a:lnTo>
                <a:lnTo>
                  <a:pt x="718726" y="4254499"/>
                </a:lnTo>
                <a:lnTo>
                  <a:pt x="692824" y="4216399"/>
                </a:lnTo>
                <a:lnTo>
                  <a:pt x="667339" y="4178299"/>
                </a:lnTo>
                <a:lnTo>
                  <a:pt x="642274" y="4140199"/>
                </a:lnTo>
                <a:lnTo>
                  <a:pt x="617633" y="4102099"/>
                </a:lnTo>
                <a:lnTo>
                  <a:pt x="593420" y="4063999"/>
                </a:lnTo>
                <a:lnTo>
                  <a:pt x="569637" y="4025899"/>
                </a:lnTo>
                <a:lnTo>
                  <a:pt x="546288" y="3987799"/>
                </a:lnTo>
                <a:lnTo>
                  <a:pt x="523376" y="3949699"/>
                </a:lnTo>
                <a:lnTo>
                  <a:pt x="500906" y="3911599"/>
                </a:lnTo>
                <a:lnTo>
                  <a:pt x="478879" y="3873499"/>
                </a:lnTo>
                <a:lnTo>
                  <a:pt x="457300" y="3822699"/>
                </a:lnTo>
                <a:lnTo>
                  <a:pt x="436173" y="3784599"/>
                </a:lnTo>
                <a:lnTo>
                  <a:pt x="415499" y="3746499"/>
                </a:lnTo>
                <a:lnTo>
                  <a:pt x="395284" y="3708399"/>
                </a:lnTo>
                <a:lnTo>
                  <a:pt x="375530" y="3670299"/>
                </a:lnTo>
                <a:lnTo>
                  <a:pt x="356240" y="3619499"/>
                </a:lnTo>
                <a:lnTo>
                  <a:pt x="337419" y="3581399"/>
                </a:lnTo>
                <a:lnTo>
                  <a:pt x="319069" y="3543299"/>
                </a:lnTo>
                <a:lnTo>
                  <a:pt x="301194" y="3505199"/>
                </a:lnTo>
                <a:lnTo>
                  <a:pt x="283797" y="3454399"/>
                </a:lnTo>
                <a:lnTo>
                  <a:pt x="266882" y="3416299"/>
                </a:lnTo>
                <a:lnTo>
                  <a:pt x="250452" y="3378199"/>
                </a:lnTo>
                <a:lnTo>
                  <a:pt x="234510" y="3327399"/>
                </a:lnTo>
                <a:lnTo>
                  <a:pt x="219061" y="3289299"/>
                </a:lnTo>
                <a:lnTo>
                  <a:pt x="204107" y="3238499"/>
                </a:lnTo>
                <a:lnTo>
                  <a:pt x="189651" y="3200399"/>
                </a:lnTo>
                <a:lnTo>
                  <a:pt x="175697" y="3162299"/>
                </a:lnTo>
                <a:lnTo>
                  <a:pt x="162249" y="3111499"/>
                </a:lnTo>
                <a:lnTo>
                  <a:pt x="149310" y="3073399"/>
                </a:lnTo>
                <a:lnTo>
                  <a:pt x="136884" y="3022599"/>
                </a:lnTo>
                <a:lnTo>
                  <a:pt x="124973" y="2984499"/>
                </a:lnTo>
                <a:lnTo>
                  <a:pt x="113581" y="2933699"/>
                </a:lnTo>
                <a:lnTo>
                  <a:pt x="102711" y="2882899"/>
                </a:lnTo>
                <a:lnTo>
                  <a:pt x="92368" y="2844799"/>
                </a:lnTo>
                <a:lnTo>
                  <a:pt x="82554" y="2793999"/>
                </a:lnTo>
                <a:lnTo>
                  <a:pt x="73272" y="2755899"/>
                </a:lnTo>
                <a:lnTo>
                  <a:pt x="64527" y="2705099"/>
                </a:lnTo>
                <a:lnTo>
                  <a:pt x="56321" y="2654299"/>
                </a:lnTo>
                <a:lnTo>
                  <a:pt x="48659" y="2616199"/>
                </a:lnTo>
                <a:lnTo>
                  <a:pt x="41542" y="2565399"/>
                </a:lnTo>
                <a:lnTo>
                  <a:pt x="34976" y="2527299"/>
                </a:lnTo>
                <a:lnTo>
                  <a:pt x="28962" y="2476499"/>
                </a:lnTo>
                <a:lnTo>
                  <a:pt x="23505" y="2425699"/>
                </a:lnTo>
                <a:lnTo>
                  <a:pt x="18608" y="2374899"/>
                </a:lnTo>
                <a:lnTo>
                  <a:pt x="14275" y="2336799"/>
                </a:lnTo>
                <a:lnTo>
                  <a:pt x="10508" y="2285999"/>
                </a:lnTo>
                <a:lnTo>
                  <a:pt x="7311" y="2235199"/>
                </a:lnTo>
                <a:lnTo>
                  <a:pt x="4688" y="2184399"/>
                </a:lnTo>
                <a:lnTo>
                  <a:pt x="2642" y="2146299"/>
                </a:lnTo>
                <a:lnTo>
                  <a:pt x="1176" y="2095499"/>
                </a:lnTo>
                <a:lnTo>
                  <a:pt x="294" y="2044699"/>
                </a:lnTo>
                <a:lnTo>
                  <a:pt x="0" y="1993899"/>
                </a:lnTo>
                <a:lnTo>
                  <a:pt x="294" y="1943099"/>
                </a:lnTo>
                <a:lnTo>
                  <a:pt x="1176" y="1904999"/>
                </a:lnTo>
                <a:lnTo>
                  <a:pt x="2642" y="1854199"/>
                </a:lnTo>
                <a:lnTo>
                  <a:pt x="4688" y="1803399"/>
                </a:lnTo>
                <a:lnTo>
                  <a:pt x="7311" y="1752599"/>
                </a:lnTo>
                <a:lnTo>
                  <a:pt x="10508" y="1714499"/>
                </a:lnTo>
                <a:lnTo>
                  <a:pt x="14275" y="1663699"/>
                </a:lnTo>
                <a:lnTo>
                  <a:pt x="18608" y="1612899"/>
                </a:lnTo>
                <a:lnTo>
                  <a:pt x="23505" y="1562099"/>
                </a:lnTo>
                <a:lnTo>
                  <a:pt x="28962" y="1523999"/>
                </a:lnTo>
                <a:lnTo>
                  <a:pt x="34976" y="1473199"/>
                </a:lnTo>
                <a:lnTo>
                  <a:pt x="41542" y="1422399"/>
                </a:lnTo>
                <a:lnTo>
                  <a:pt x="48659" y="1384299"/>
                </a:lnTo>
                <a:lnTo>
                  <a:pt x="56321" y="1333499"/>
                </a:lnTo>
                <a:lnTo>
                  <a:pt x="64527" y="1282699"/>
                </a:lnTo>
                <a:lnTo>
                  <a:pt x="73272" y="1244599"/>
                </a:lnTo>
                <a:lnTo>
                  <a:pt x="82554" y="1193799"/>
                </a:lnTo>
                <a:lnTo>
                  <a:pt x="92368" y="1155699"/>
                </a:lnTo>
                <a:lnTo>
                  <a:pt x="102711" y="1104899"/>
                </a:lnTo>
                <a:lnTo>
                  <a:pt x="113581" y="1066799"/>
                </a:lnTo>
                <a:lnTo>
                  <a:pt x="124973" y="1015999"/>
                </a:lnTo>
                <a:lnTo>
                  <a:pt x="136884" y="965199"/>
                </a:lnTo>
                <a:lnTo>
                  <a:pt x="149310" y="927099"/>
                </a:lnTo>
                <a:lnTo>
                  <a:pt x="162249" y="876299"/>
                </a:lnTo>
                <a:lnTo>
                  <a:pt x="175697" y="838199"/>
                </a:lnTo>
                <a:lnTo>
                  <a:pt x="189651" y="800099"/>
                </a:lnTo>
                <a:lnTo>
                  <a:pt x="204107" y="749299"/>
                </a:lnTo>
                <a:lnTo>
                  <a:pt x="219061" y="711199"/>
                </a:lnTo>
                <a:lnTo>
                  <a:pt x="234510" y="660399"/>
                </a:lnTo>
                <a:lnTo>
                  <a:pt x="250452" y="622299"/>
                </a:lnTo>
                <a:lnTo>
                  <a:pt x="266882" y="584199"/>
                </a:lnTo>
                <a:lnTo>
                  <a:pt x="283797" y="533399"/>
                </a:lnTo>
                <a:lnTo>
                  <a:pt x="301194" y="495299"/>
                </a:lnTo>
                <a:lnTo>
                  <a:pt x="319069" y="457199"/>
                </a:lnTo>
                <a:lnTo>
                  <a:pt x="337419" y="406399"/>
                </a:lnTo>
                <a:lnTo>
                  <a:pt x="356240" y="368299"/>
                </a:lnTo>
                <a:lnTo>
                  <a:pt x="375530" y="330199"/>
                </a:lnTo>
                <a:lnTo>
                  <a:pt x="395284" y="292099"/>
                </a:lnTo>
                <a:lnTo>
                  <a:pt x="415499" y="241299"/>
                </a:lnTo>
                <a:lnTo>
                  <a:pt x="436173" y="203199"/>
                </a:lnTo>
                <a:lnTo>
                  <a:pt x="457300" y="165099"/>
                </a:lnTo>
                <a:lnTo>
                  <a:pt x="478879" y="126999"/>
                </a:lnTo>
                <a:lnTo>
                  <a:pt x="500906" y="88899"/>
                </a:lnTo>
                <a:lnTo>
                  <a:pt x="523376" y="50799"/>
                </a:lnTo>
                <a:lnTo>
                  <a:pt x="546288" y="12699"/>
                </a:lnTo>
                <a:lnTo>
                  <a:pt x="560734" y="0"/>
                </a:lnTo>
                <a:lnTo>
                  <a:pt x="7217302" y="0"/>
                </a:lnTo>
                <a:lnTo>
                  <a:pt x="7254660" y="50799"/>
                </a:lnTo>
                <a:lnTo>
                  <a:pt x="7277131" y="88899"/>
                </a:lnTo>
                <a:lnTo>
                  <a:pt x="7299158" y="126999"/>
                </a:lnTo>
                <a:lnTo>
                  <a:pt x="7320736" y="165099"/>
                </a:lnTo>
                <a:lnTo>
                  <a:pt x="7341864" y="203199"/>
                </a:lnTo>
                <a:lnTo>
                  <a:pt x="7362537" y="241299"/>
                </a:lnTo>
                <a:lnTo>
                  <a:pt x="7382753" y="292099"/>
                </a:lnTo>
                <a:lnTo>
                  <a:pt x="7402507" y="330199"/>
                </a:lnTo>
                <a:lnTo>
                  <a:pt x="7421796" y="368299"/>
                </a:lnTo>
                <a:lnTo>
                  <a:pt x="7440618" y="406399"/>
                </a:lnTo>
                <a:lnTo>
                  <a:pt x="7458968" y="457199"/>
                </a:lnTo>
                <a:lnTo>
                  <a:pt x="7476843" y="495299"/>
                </a:lnTo>
                <a:lnTo>
                  <a:pt x="7494240" y="533399"/>
                </a:lnTo>
                <a:lnTo>
                  <a:pt x="7511155" y="584199"/>
                </a:lnTo>
                <a:lnTo>
                  <a:pt x="7527585" y="622299"/>
                </a:lnTo>
                <a:lnTo>
                  <a:pt x="7543526" y="660399"/>
                </a:lnTo>
                <a:lnTo>
                  <a:pt x="7558976" y="711199"/>
                </a:lnTo>
                <a:lnTo>
                  <a:pt x="7573930" y="749299"/>
                </a:lnTo>
                <a:lnTo>
                  <a:pt x="7588386" y="800099"/>
                </a:lnTo>
                <a:lnTo>
                  <a:pt x="7602339" y="838199"/>
                </a:lnTo>
                <a:lnTo>
                  <a:pt x="7615787" y="876299"/>
                </a:lnTo>
                <a:lnTo>
                  <a:pt x="7628726" y="927099"/>
                </a:lnTo>
                <a:lnTo>
                  <a:pt x="7641153" y="965199"/>
                </a:lnTo>
                <a:lnTo>
                  <a:pt x="7653064" y="1015999"/>
                </a:lnTo>
                <a:lnTo>
                  <a:pt x="7664456" y="1066799"/>
                </a:lnTo>
                <a:lnTo>
                  <a:pt x="7675325" y="1104899"/>
                </a:lnTo>
                <a:lnTo>
                  <a:pt x="7685669" y="1155699"/>
                </a:lnTo>
                <a:lnTo>
                  <a:pt x="7695483" y="1193799"/>
                </a:lnTo>
                <a:lnTo>
                  <a:pt x="7704764" y="1244599"/>
                </a:lnTo>
                <a:lnTo>
                  <a:pt x="7713510" y="1282699"/>
                </a:lnTo>
                <a:lnTo>
                  <a:pt x="7721715" y="1333499"/>
                </a:lnTo>
                <a:lnTo>
                  <a:pt x="7729378" y="1384299"/>
                </a:lnTo>
                <a:lnTo>
                  <a:pt x="7736494" y="1422399"/>
                </a:lnTo>
                <a:lnTo>
                  <a:pt x="7743061" y="1473199"/>
                </a:lnTo>
                <a:lnTo>
                  <a:pt x="7749075" y="1523999"/>
                </a:lnTo>
                <a:lnTo>
                  <a:pt x="7754532" y="1562099"/>
                </a:lnTo>
                <a:lnTo>
                  <a:pt x="7759429" y="1612899"/>
                </a:lnTo>
                <a:lnTo>
                  <a:pt x="7763762" y="1663699"/>
                </a:lnTo>
                <a:lnTo>
                  <a:pt x="7767529" y="1714499"/>
                </a:lnTo>
                <a:lnTo>
                  <a:pt x="7770726" y="1752599"/>
                </a:lnTo>
                <a:lnTo>
                  <a:pt x="7773349" y="1803399"/>
                </a:lnTo>
                <a:lnTo>
                  <a:pt x="7775395" y="1854199"/>
                </a:lnTo>
                <a:lnTo>
                  <a:pt x="7776861" y="1904999"/>
                </a:lnTo>
                <a:lnTo>
                  <a:pt x="7777742" y="1943099"/>
                </a:lnTo>
                <a:lnTo>
                  <a:pt x="7778037" y="1993899"/>
                </a:lnTo>
                <a:lnTo>
                  <a:pt x="7777742" y="2044699"/>
                </a:lnTo>
                <a:lnTo>
                  <a:pt x="7776861" y="2095499"/>
                </a:lnTo>
                <a:lnTo>
                  <a:pt x="7775395" y="2146299"/>
                </a:lnTo>
                <a:lnTo>
                  <a:pt x="7773349" y="2184399"/>
                </a:lnTo>
                <a:lnTo>
                  <a:pt x="7770726" y="2235199"/>
                </a:lnTo>
                <a:lnTo>
                  <a:pt x="7767529" y="2285999"/>
                </a:lnTo>
                <a:lnTo>
                  <a:pt x="7763762" y="2336799"/>
                </a:lnTo>
                <a:lnTo>
                  <a:pt x="7759429" y="2374899"/>
                </a:lnTo>
                <a:lnTo>
                  <a:pt x="7754532" y="2425699"/>
                </a:lnTo>
                <a:lnTo>
                  <a:pt x="7749075" y="2476499"/>
                </a:lnTo>
                <a:lnTo>
                  <a:pt x="7743061" y="2527299"/>
                </a:lnTo>
                <a:lnTo>
                  <a:pt x="7736494" y="2565399"/>
                </a:lnTo>
                <a:lnTo>
                  <a:pt x="7729378" y="2616199"/>
                </a:lnTo>
                <a:lnTo>
                  <a:pt x="7721715" y="2654299"/>
                </a:lnTo>
                <a:lnTo>
                  <a:pt x="7713510" y="2705099"/>
                </a:lnTo>
                <a:lnTo>
                  <a:pt x="7704764" y="2755899"/>
                </a:lnTo>
                <a:lnTo>
                  <a:pt x="7695483" y="2793999"/>
                </a:lnTo>
                <a:lnTo>
                  <a:pt x="7685669" y="2844799"/>
                </a:lnTo>
                <a:lnTo>
                  <a:pt x="7675325" y="2882899"/>
                </a:lnTo>
                <a:lnTo>
                  <a:pt x="7664456" y="2933699"/>
                </a:lnTo>
                <a:lnTo>
                  <a:pt x="7653064" y="2984499"/>
                </a:lnTo>
                <a:lnTo>
                  <a:pt x="7641153" y="3022599"/>
                </a:lnTo>
                <a:lnTo>
                  <a:pt x="7628726" y="3073399"/>
                </a:lnTo>
                <a:lnTo>
                  <a:pt x="7615787" y="3111499"/>
                </a:lnTo>
                <a:lnTo>
                  <a:pt x="7602339" y="3162299"/>
                </a:lnTo>
                <a:lnTo>
                  <a:pt x="7588386" y="3200399"/>
                </a:lnTo>
                <a:lnTo>
                  <a:pt x="7573930" y="3238499"/>
                </a:lnTo>
                <a:lnTo>
                  <a:pt x="7558976" y="3289299"/>
                </a:lnTo>
                <a:lnTo>
                  <a:pt x="7543526" y="3327399"/>
                </a:lnTo>
                <a:lnTo>
                  <a:pt x="7527585" y="3378199"/>
                </a:lnTo>
                <a:lnTo>
                  <a:pt x="7511155" y="3416299"/>
                </a:lnTo>
                <a:lnTo>
                  <a:pt x="7494240" y="3454399"/>
                </a:lnTo>
                <a:lnTo>
                  <a:pt x="7476843" y="3505199"/>
                </a:lnTo>
                <a:lnTo>
                  <a:pt x="7458968" y="3543299"/>
                </a:lnTo>
                <a:lnTo>
                  <a:pt x="7440618" y="3581399"/>
                </a:lnTo>
                <a:lnTo>
                  <a:pt x="7421796" y="3619499"/>
                </a:lnTo>
                <a:lnTo>
                  <a:pt x="7402507" y="3670299"/>
                </a:lnTo>
                <a:lnTo>
                  <a:pt x="7382753" y="3708399"/>
                </a:lnTo>
                <a:lnTo>
                  <a:pt x="7362537" y="3746499"/>
                </a:lnTo>
                <a:lnTo>
                  <a:pt x="7341864" y="3784599"/>
                </a:lnTo>
                <a:lnTo>
                  <a:pt x="7320736" y="3822699"/>
                </a:lnTo>
                <a:lnTo>
                  <a:pt x="7299158" y="3873499"/>
                </a:lnTo>
                <a:lnTo>
                  <a:pt x="7277131" y="3911599"/>
                </a:lnTo>
                <a:lnTo>
                  <a:pt x="7254660" y="3949699"/>
                </a:lnTo>
                <a:lnTo>
                  <a:pt x="7231749" y="3987799"/>
                </a:lnTo>
                <a:lnTo>
                  <a:pt x="7208400" y="4025899"/>
                </a:lnTo>
                <a:lnTo>
                  <a:pt x="7184617" y="4063999"/>
                </a:lnTo>
                <a:lnTo>
                  <a:pt x="7160403" y="4102099"/>
                </a:lnTo>
                <a:lnTo>
                  <a:pt x="7135762" y="4140199"/>
                </a:lnTo>
                <a:lnTo>
                  <a:pt x="7110698" y="4178299"/>
                </a:lnTo>
                <a:lnTo>
                  <a:pt x="7085213" y="4216399"/>
                </a:lnTo>
                <a:lnTo>
                  <a:pt x="7059310" y="4254499"/>
                </a:lnTo>
                <a:lnTo>
                  <a:pt x="7032995" y="4292599"/>
                </a:lnTo>
                <a:lnTo>
                  <a:pt x="7006269" y="4317999"/>
                </a:lnTo>
                <a:lnTo>
                  <a:pt x="6979136" y="4356099"/>
                </a:lnTo>
                <a:lnTo>
                  <a:pt x="6951600" y="4394199"/>
                </a:lnTo>
                <a:lnTo>
                  <a:pt x="6923663" y="4432299"/>
                </a:lnTo>
                <a:lnTo>
                  <a:pt x="6895331" y="4470399"/>
                </a:lnTo>
                <a:lnTo>
                  <a:pt x="6866605" y="4495799"/>
                </a:lnTo>
                <a:lnTo>
                  <a:pt x="6837489" y="4533899"/>
                </a:lnTo>
                <a:lnTo>
                  <a:pt x="6807987" y="4571999"/>
                </a:lnTo>
                <a:lnTo>
                  <a:pt x="6778101" y="4597399"/>
                </a:lnTo>
                <a:lnTo>
                  <a:pt x="6747837" y="4635499"/>
                </a:lnTo>
                <a:lnTo>
                  <a:pt x="6717196" y="4660899"/>
                </a:lnTo>
                <a:lnTo>
                  <a:pt x="6686182" y="4698999"/>
                </a:lnTo>
                <a:lnTo>
                  <a:pt x="6654799" y="4737099"/>
                </a:lnTo>
                <a:lnTo>
                  <a:pt x="6623050" y="4762499"/>
                </a:lnTo>
                <a:lnTo>
                  <a:pt x="6590938" y="4800599"/>
                </a:lnTo>
                <a:lnTo>
                  <a:pt x="6525641" y="4851399"/>
                </a:lnTo>
                <a:lnTo>
                  <a:pt x="6492462" y="4889499"/>
                </a:lnTo>
                <a:lnTo>
                  <a:pt x="6425061" y="4940299"/>
                </a:lnTo>
                <a:lnTo>
                  <a:pt x="6390845" y="4978399"/>
                </a:lnTo>
                <a:lnTo>
                  <a:pt x="6356291" y="5003799"/>
                </a:lnTo>
                <a:lnTo>
                  <a:pt x="6286180" y="5054599"/>
                </a:lnTo>
                <a:lnTo>
                  <a:pt x="6250630" y="5092699"/>
                </a:lnTo>
                <a:lnTo>
                  <a:pt x="6142042" y="5168899"/>
                </a:lnTo>
                <a:lnTo>
                  <a:pt x="6030620" y="5245099"/>
                </a:lnTo>
                <a:lnTo>
                  <a:pt x="5916456" y="5321299"/>
                </a:lnTo>
                <a:lnTo>
                  <a:pt x="5877808" y="5333999"/>
                </a:lnTo>
                <a:lnTo>
                  <a:pt x="5760130" y="5410199"/>
                </a:lnTo>
                <a:lnTo>
                  <a:pt x="5720338" y="5422899"/>
                </a:lnTo>
                <a:lnTo>
                  <a:pt x="5639925" y="5473699"/>
                </a:lnTo>
                <a:lnTo>
                  <a:pt x="5599310" y="5486399"/>
                </a:lnTo>
                <a:lnTo>
                  <a:pt x="5558429" y="5511799"/>
                </a:lnTo>
                <a:lnTo>
                  <a:pt x="5517283" y="5524499"/>
                </a:lnTo>
                <a:lnTo>
                  <a:pt x="5475877" y="5549899"/>
                </a:lnTo>
                <a:lnTo>
                  <a:pt x="5434214" y="5562599"/>
                </a:lnTo>
                <a:lnTo>
                  <a:pt x="5392297" y="5587999"/>
                </a:lnTo>
                <a:lnTo>
                  <a:pt x="5307716" y="5613399"/>
                </a:lnTo>
                <a:lnTo>
                  <a:pt x="5265059" y="5638799"/>
                </a:lnTo>
                <a:lnTo>
                  <a:pt x="5135661" y="5676899"/>
                </a:lnTo>
                <a:lnTo>
                  <a:pt x="5092064" y="5702299"/>
                </a:lnTo>
                <a:lnTo>
                  <a:pt x="4825845" y="5778499"/>
                </a:lnTo>
                <a:close/>
              </a:path>
              <a:path w="7778115" h="5880100">
                <a:moveTo>
                  <a:pt x="4644201" y="5816599"/>
                </a:moveTo>
                <a:lnTo>
                  <a:pt x="3133836" y="5816599"/>
                </a:lnTo>
                <a:lnTo>
                  <a:pt x="2997302" y="5778499"/>
                </a:lnTo>
                <a:lnTo>
                  <a:pt x="4780735" y="5778499"/>
                </a:lnTo>
                <a:lnTo>
                  <a:pt x="4644201" y="5816599"/>
                </a:lnTo>
                <a:close/>
              </a:path>
              <a:path w="7778115" h="5880100">
                <a:moveTo>
                  <a:pt x="4505936" y="5841999"/>
                </a:moveTo>
                <a:lnTo>
                  <a:pt x="3272101" y="5841999"/>
                </a:lnTo>
                <a:lnTo>
                  <a:pt x="3179737" y="5816599"/>
                </a:lnTo>
                <a:lnTo>
                  <a:pt x="4598300" y="5816599"/>
                </a:lnTo>
                <a:lnTo>
                  <a:pt x="4505936" y="5841999"/>
                </a:lnTo>
                <a:close/>
              </a:path>
              <a:path w="7778115" h="5880100">
                <a:moveTo>
                  <a:pt x="4412842" y="5854699"/>
                </a:moveTo>
                <a:lnTo>
                  <a:pt x="3365195" y="5854699"/>
                </a:lnTo>
                <a:lnTo>
                  <a:pt x="3318559" y="5841999"/>
                </a:lnTo>
                <a:lnTo>
                  <a:pt x="4459478" y="5841999"/>
                </a:lnTo>
                <a:lnTo>
                  <a:pt x="4412842" y="5854699"/>
                </a:lnTo>
                <a:close/>
              </a:path>
              <a:path w="7778115" h="5880100">
                <a:moveTo>
                  <a:pt x="4319047" y="5867399"/>
                </a:moveTo>
                <a:lnTo>
                  <a:pt x="3458990" y="5867399"/>
                </a:lnTo>
                <a:lnTo>
                  <a:pt x="3412006" y="5854699"/>
                </a:lnTo>
                <a:lnTo>
                  <a:pt x="4366031" y="5854699"/>
                </a:lnTo>
                <a:lnTo>
                  <a:pt x="4319047" y="5867399"/>
                </a:lnTo>
                <a:close/>
              </a:path>
              <a:path w="7778115" h="5880100">
                <a:moveTo>
                  <a:pt x="4177099" y="5880099"/>
                </a:moveTo>
                <a:lnTo>
                  <a:pt x="3600938" y="5880099"/>
                </a:lnTo>
                <a:lnTo>
                  <a:pt x="3553459" y="5867399"/>
                </a:lnTo>
                <a:lnTo>
                  <a:pt x="4224578" y="5867399"/>
                </a:lnTo>
                <a:lnTo>
                  <a:pt x="4177099" y="5880099"/>
                </a:lnTo>
                <a:close/>
              </a:path>
            </a:pathLst>
          </a:custGeom>
          <a:solidFill>
            <a:srgbClr val="F4F5FB"/>
          </a:solidFill>
        </p:spPr>
        <p:txBody>
          <a:bodyPr wrap="square" lIns="0" tIns="0" rIns="0" bIns="0" rtlCol="0"/>
          <a:lstStyle/>
          <a:p>
            <a:endParaRPr/>
          </a:p>
        </p:txBody>
      </p:sp>
      <p:pic>
        <p:nvPicPr>
          <p:cNvPr id="27" name="bg object 27"/>
          <p:cNvPicPr/>
          <p:nvPr/>
        </p:nvPicPr>
        <p:blipFill>
          <a:blip r:embed="rId6" cstate="print"/>
          <a:stretch>
            <a:fillRect/>
          </a:stretch>
        </p:blipFill>
        <p:spPr>
          <a:xfrm>
            <a:off x="5693566" y="0"/>
            <a:ext cx="6900867" cy="5452387"/>
          </a:xfrm>
          <a:prstGeom prst="rect">
            <a:avLst/>
          </a:prstGeom>
        </p:spPr>
      </p:pic>
      <p:sp>
        <p:nvSpPr>
          <p:cNvPr id="28" name="bg object 28"/>
          <p:cNvSpPr/>
          <p:nvPr/>
        </p:nvSpPr>
        <p:spPr>
          <a:xfrm>
            <a:off x="1028687" y="587094"/>
            <a:ext cx="16230600" cy="441959"/>
          </a:xfrm>
          <a:custGeom>
            <a:avLst/>
            <a:gdLst/>
            <a:ahLst/>
            <a:cxnLst/>
            <a:rect l="l" t="t" r="r" b="b"/>
            <a:pathLst>
              <a:path w="16230600" h="441959">
                <a:moveTo>
                  <a:pt x="1884959" y="220802"/>
                </a:moveTo>
                <a:lnTo>
                  <a:pt x="1880476" y="176301"/>
                </a:lnTo>
                <a:lnTo>
                  <a:pt x="1867611" y="134861"/>
                </a:lnTo>
                <a:lnTo>
                  <a:pt x="1847253" y="97345"/>
                </a:lnTo>
                <a:lnTo>
                  <a:pt x="1820291" y="64668"/>
                </a:lnTo>
                <a:lnTo>
                  <a:pt x="1787601" y="37706"/>
                </a:lnTo>
                <a:lnTo>
                  <a:pt x="1750098" y="17348"/>
                </a:lnTo>
                <a:lnTo>
                  <a:pt x="1708645" y="4483"/>
                </a:lnTo>
                <a:lnTo>
                  <a:pt x="1664144" y="0"/>
                </a:lnTo>
                <a:lnTo>
                  <a:pt x="220814" y="0"/>
                </a:lnTo>
                <a:lnTo>
                  <a:pt x="176314" y="4483"/>
                </a:lnTo>
                <a:lnTo>
                  <a:pt x="134861" y="17348"/>
                </a:lnTo>
                <a:lnTo>
                  <a:pt x="97358" y="37706"/>
                </a:lnTo>
                <a:lnTo>
                  <a:pt x="64681" y="64668"/>
                </a:lnTo>
                <a:lnTo>
                  <a:pt x="37719" y="97345"/>
                </a:lnTo>
                <a:lnTo>
                  <a:pt x="17360" y="134861"/>
                </a:lnTo>
                <a:lnTo>
                  <a:pt x="4495" y="176301"/>
                </a:lnTo>
                <a:lnTo>
                  <a:pt x="0" y="220802"/>
                </a:lnTo>
                <a:lnTo>
                  <a:pt x="4495" y="265303"/>
                </a:lnTo>
                <a:lnTo>
                  <a:pt x="17360" y="306755"/>
                </a:lnTo>
                <a:lnTo>
                  <a:pt x="37719" y="344258"/>
                </a:lnTo>
                <a:lnTo>
                  <a:pt x="64681" y="376936"/>
                </a:lnTo>
                <a:lnTo>
                  <a:pt x="97358" y="403898"/>
                </a:lnTo>
                <a:lnTo>
                  <a:pt x="134861" y="424256"/>
                </a:lnTo>
                <a:lnTo>
                  <a:pt x="176314" y="437121"/>
                </a:lnTo>
                <a:lnTo>
                  <a:pt x="220814" y="441604"/>
                </a:lnTo>
                <a:lnTo>
                  <a:pt x="1664144" y="441604"/>
                </a:lnTo>
                <a:lnTo>
                  <a:pt x="1708645" y="437121"/>
                </a:lnTo>
                <a:lnTo>
                  <a:pt x="1750098" y="424256"/>
                </a:lnTo>
                <a:lnTo>
                  <a:pt x="1787601" y="403898"/>
                </a:lnTo>
                <a:lnTo>
                  <a:pt x="1820291" y="376936"/>
                </a:lnTo>
                <a:lnTo>
                  <a:pt x="1847253" y="344258"/>
                </a:lnTo>
                <a:lnTo>
                  <a:pt x="1867611" y="306755"/>
                </a:lnTo>
                <a:lnTo>
                  <a:pt x="1880476" y="265303"/>
                </a:lnTo>
                <a:lnTo>
                  <a:pt x="1884959" y="220802"/>
                </a:lnTo>
                <a:close/>
              </a:path>
              <a:path w="16230600" h="441959">
                <a:moveTo>
                  <a:pt x="16230600" y="220802"/>
                </a:moveTo>
                <a:lnTo>
                  <a:pt x="16226117" y="176301"/>
                </a:lnTo>
                <a:lnTo>
                  <a:pt x="16213252" y="134861"/>
                </a:lnTo>
                <a:lnTo>
                  <a:pt x="16192894" y="97345"/>
                </a:lnTo>
                <a:lnTo>
                  <a:pt x="16165932" y="64668"/>
                </a:lnTo>
                <a:lnTo>
                  <a:pt x="16133255" y="37706"/>
                </a:lnTo>
                <a:lnTo>
                  <a:pt x="16095752" y="17348"/>
                </a:lnTo>
                <a:lnTo>
                  <a:pt x="16054299" y="4483"/>
                </a:lnTo>
                <a:lnTo>
                  <a:pt x="16009798" y="0"/>
                </a:lnTo>
                <a:lnTo>
                  <a:pt x="14566456" y="0"/>
                </a:lnTo>
                <a:lnTo>
                  <a:pt x="14521955" y="4483"/>
                </a:lnTo>
                <a:lnTo>
                  <a:pt x="14480515" y="17348"/>
                </a:lnTo>
                <a:lnTo>
                  <a:pt x="14443012" y="37706"/>
                </a:lnTo>
                <a:lnTo>
                  <a:pt x="14410322" y="64668"/>
                </a:lnTo>
                <a:lnTo>
                  <a:pt x="14383360" y="97345"/>
                </a:lnTo>
                <a:lnTo>
                  <a:pt x="14363002" y="134861"/>
                </a:lnTo>
                <a:lnTo>
                  <a:pt x="14350137" y="176301"/>
                </a:lnTo>
                <a:lnTo>
                  <a:pt x="14345653" y="220802"/>
                </a:lnTo>
                <a:lnTo>
                  <a:pt x="14350137" y="265303"/>
                </a:lnTo>
                <a:lnTo>
                  <a:pt x="14363002" y="306755"/>
                </a:lnTo>
                <a:lnTo>
                  <a:pt x="14383360" y="344258"/>
                </a:lnTo>
                <a:lnTo>
                  <a:pt x="14410322" y="376936"/>
                </a:lnTo>
                <a:lnTo>
                  <a:pt x="14443012" y="403898"/>
                </a:lnTo>
                <a:lnTo>
                  <a:pt x="14480515" y="424256"/>
                </a:lnTo>
                <a:lnTo>
                  <a:pt x="14521955" y="437121"/>
                </a:lnTo>
                <a:lnTo>
                  <a:pt x="14566456" y="441604"/>
                </a:lnTo>
                <a:lnTo>
                  <a:pt x="16009798" y="441604"/>
                </a:lnTo>
                <a:lnTo>
                  <a:pt x="16054299" y="437121"/>
                </a:lnTo>
                <a:lnTo>
                  <a:pt x="16095752" y="424256"/>
                </a:lnTo>
                <a:lnTo>
                  <a:pt x="16133255" y="403898"/>
                </a:lnTo>
                <a:lnTo>
                  <a:pt x="16165932" y="376936"/>
                </a:lnTo>
                <a:lnTo>
                  <a:pt x="16192894" y="344258"/>
                </a:lnTo>
                <a:lnTo>
                  <a:pt x="16213252" y="306755"/>
                </a:lnTo>
                <a:lnTo>
                  <a:pt x="16226117" y="265303"/>
                </a:lnTo>
                <a:lnTo>
                  <a:pt x="16230600" y="220802"/>
                </a:lnTo>
                <a:close/>
              </a:path>
            </a:pathLst>
          </a:custGeom>
          <a:solidFill>
            <a:srgbClr val="04092F"/>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4241251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theme" Target="../theme/theme3.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8" Type="http://schemas.openxmlformats.org/officeDocument/2006/relationships/slideLayout" Target="../slideLayouts/slideLayout23.xml"/><Relationship Id="rId3"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4.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E8BCA9A8-BAF6-4437-B1B5-E2459EBD331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04" y="0"/>
            <a:ext cx="18284192" cy="10287000"/>
          </a:xfrm>
          <a:prstGeom prst="rect">
            <a:avLst/>
          </a:prstGeom>
        </p:spPr>
      </p:pic>
      <p:sp>
        <p:nvSpPr>
          <p:cNvPr id="2" name="Espace réservé du titre 1">
            <a:extLst>
              <a:ext uri="{FF2B5EF4-FFF2-40B4-BE49-F238E27FC236}">
                <a16:creationId xmlns:a16="http://schemas.microsoft.com/office/drawing/2014/main" id="{29E171DF-7D0B-498C-907F-8703A44CB7BB}"/>
              </a:ext>
            </a:extLst>
          </p:cNvPr>
          <p:cNvSpPr>
            <a:spLocks noGrp="1"/>
          </p:cNvSpPr>
          <p:nvPr>
            <p:ph type="title"/>
          </p:nvPr>
        </p:nvSpPr>
        <p:spPr>
          <a:xfrm>
            <a:off x="318654" y="547688"/>
            <a:ext cx="16712046" cy="1988345"/>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FEA45ACB-793A-409E-8C31-B8EBA49317E4}"/>
              </a:ext>
            </a:extLst>
          </p:cNvPr>
          <p:cNvSpPr>
            <a:spLocks noGrp="1"/>
          </p:cNvSpPr>
          <p:nvPr>
            <p:ph type="body" idx="1"/>
          </p:nvPr>
        </p:nvSpPr>
        <p:spPr>
          <a:xfrm>
            <a:off x="318654" y="2738438"/>
            <a:ext cx="16712046" cy="6527007"/>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E47B3B64-8961-43DB-AC04-EC79190C9D1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CBA3576E-CB84-40CF-B951-18F7525BCF6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fr-FR"/>
              <a:t>XXXXXX</a:t>
            </a:r>
          </a:p>
        </p:txBody>
      </p:sp>
      <p:sp>
        <p:nvSpPr>
          <p:cNvPr id="6" name="Espace réservé du numéro de diapositive 5">
            <a:extLst>
              <a:ext uri="{FF2B5EF4-FFF2-40B4-BE49-F238E27FC236}">
                <a16:creationId xmlns:a16="http://schemas.microsoft.com/office/drawing/2014/main" id="{A77FC452-CBFB-4627-8493-E9DEC2F23EF9}"/>
              </a:ext>
            </a:extLst>
          </p:cNvPr>
          <p:cNvSpPr>
            <a:spLocks noGrp="1"/>
          </p:cNvSpPr>
          <p:nvPr>
            <p:ph type="sldNum" sz="quarter" idx="4"/>
          </p:nvPr>
        </p:nvSpPr>
        <p:spPr>
          <a:xfrm>
            <a:off x="14241539" y="9566672"/>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78CE3A8-ECB7-4A9E-BC3D-B023E14C4684}" type="slidenum">
              <a:rPr lang="fr-FR" smtClean="0"/>
              <a:t>‹N°›</a:t>
            </a:fld>
            <a:endParaRPr lang="fr-FR"/>
          </a:p>
        </p:txBody>
      </p:sp>
      <p:pic>
        <p:nvPicPr>
          <p:cNvPr id="7" name="Image 6">
            <a:extLst>
              <a:ext uri="{FF2B5EF4-FFF2-40B4-BE49-F238E27FC236}">
                <a16:creationId xmlns:a16="http://schemas.microsoft.com/office/drawing/2014/main" id="{CDEF66A8-3329-72BB-697A-DD77300782A0}"/>
              </a:ext>
            </a:extLst>
          </p:cNvPr>
          <p:cNvPicPr>
            <a:picLocks noChangeAspect="1"/>
          </p:cNvPicPr>
          <p:nvPr userDrawn="1"/>
        </p:nvPicPr>
        <p:blipFill>
          <a:blip r:embed="rId7"/>
          <a:stretch>
            <a:fillRect/>
          </a:stretch>
        </p:blipFill>
        <p:spPr>
          <a:xfrm>
            <a:off x="15123793" y="102563"/>
            <a:ext cx="3107867" cy="918993"/>
          </a:xfrm>
          <a:prstGeom prst="rect">
            <a:avLst/>
          </a:prstGeom>
        </p:spPr>
      </p:pic>
      <p:grpSp>
        <p:nvGrpSpPr>
          <p:cNvPr id="12" name="Groupe 11">
            <a:extLst>
              <a:ext uri="{FF2B5EF4-FFF2-40B4-BE49-F238E27FC236}">
                <a16:creationId xmlns:a16="http://schemas.microsoft.com/office/drawing/2014/main" id="{2547D470-AC29-AABB-7052-47615156DEEB}"/>
              </a:ext>
            </a:extLst>
          </p:cNvPr>
          <p:cNvGrpSpPr/>
          <p:nvPr userDrawn="1"/>
        </p:nvGrpSpPr>
        <p:grpSpPr>
          <a:xfrm>
            <a:off x="13849949" y="8044846"/>
            <a:ext cx="4202808" cy="2376695"/>
            <a:chOff x="6526923" y="4316298"/>
            <a:chExt cx="2801872" cy="1584463"/>
          </a:xfrm>
        </p:grpSpPr>
        <p:pic>
          <p:nvPicPr>
            <p:cNvPr id="13" name="Image 12" descr="Une image contenant Police, texte, Graphique, graphisme&#10;&#10;Description générée automatiquement">
              <a:extLst>
                <a:ext uri="{FF2B5EF4-FFF2-40B4-BE49-F238E27FC236}">
                  <a16:creationId xmlns:a16="http://schemas.microsoft.com/office/drawing/2014/main" id="{684343C9-3CFD-2D49-FC7D-2113ECB658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6923" y="5421336"/>
              <a:ext cx="649675" cy="365125"/>
            </a:xfrm>
            <a:prstGeom prst="rect">
              <a:avLst/>
            </a:prstGeom>
          </p:spPr>
        </p:pic>
        <p:pic>
          <p:nvPicPr>
            <p:cNvPr id="14" name="Image 13" descr="Une image contenant texte, cochon, dessin humoristique, Graphique&#10;&#10;Le contenu généré par l’IA peut être incorrect.">
              <a:extLst>
                <a:ext uri="{FF2B5EF4-FFF2-40B4-BE49-F238E27FC236}">
                  <a16:creationId xmlns:a16="http://schemas.microsoft.com/office/drawing/2014/main" id="{DC702890-9C34-30F0-3A6B-681DDB87F65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573752" y="4316298"/>
              <a:ext cx="2755043" cy="1584463"/>
            </a:xfrm>
            <a:prstGeom prst="rect">
              <a:avLst/>
            </a:prstGeom>
          </p:spPr>
        </p:pic>
      </p:grpSp>
    </p:spTree>
    <p:extLst>
      <p:ext uri="{BB962C8B-B14F-4D97-AF65-F5344CB8AC3E}">
        <p14:creationId xmlns:p14="http://schemas.microsoft.com/office/powerpoint/2010/main" val="2340737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dt="0"/>
  <p:txStyles>
    <p:titleStyle>
      <a:lvl1pPr algn="l" defTabSz="1371600" rtl="0" eaLnBrk="1" latinLnBrk="0" hangingPunct="1">
        <a:lnSpc>
          <a:spcPct val="90000"/>
        </a:lnSpc>
        <a:spcBef>
          <a:spcPct val="0"/>
        </a:spcBef>
        <a:buNone/>
        <a:defRPr lang="fr-FR" sz="6000" b="1" kern="1200">
          <a:solidFill>
            <a:srgbClr val="FF6699"/>
          </a:solidFill>
          <a:effectLst/>
          <a:latin typeface="Calibri" panose="020F0502020204030204" pitchFamily="34" charset="0"/>
          <a:ea typeface="+mj-ea"/>
          <a:cs typeface="Times New Roman" panose="02020603050405020304" pitchFamily="18"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CD10C80-0988-428F-99E3-818F56D5A404}"/>
              </a:ext>
            </a:extLst>
          </p:cNvPr>
          <p:cNvSpPr>
            <a:spLocks noGrp="1"/>
          </p:cNvSpPr>
          <p:nvPr>
            <p:ph type="title"/>
          </p:nvPr>
        </p:nvSpPr>
        <p:spPr>
          <a:xfrm>
            <a:off x="199800" y="547688"/>
            <a:ext cx="16470000" cy="1296000"/>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CAFEC568-9D09-4BC2-9499-3FDB800BFEF7}"/>
              </a:ext>
            </a:extLst>
          </p:cNvPr>
          <p:cNvSpPr>
            <a:spLocks noGrp="1"/>
          </p:cNvSpPr>
          <p:nvPr>
            <p:ph type="body" idx="1"/>
          </p:nvPr>
        </p:nvSpPr>
        <p:spPr>
          <a:xfrm>
            <a:off x="1593000" y="2214000"/>
            <a:ext cx="15076800" cy="66420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a:extLst>
              <a:ext uri="{FF2B5EF4-FFF2-40B4-BE49-F238E27FC236}">
                <a16:creationId xmlns:a16="http://schemas.microsoft.com/office/drawing/2014/main" id="{2527CFBE-B75C-4B54-A16A-BC81511EFE8D}"/>
              </a:ext>
            </a:extLst>
          </p:cNvPr>
          <p:cNvSpPr>
            <a:spLocks noGrp="1"/>
          </p:cNvSpPr>
          <p:nvPr>
            <p:ph type="sldNum" sz="quarter" idx="4"/>
          </p:nvPr>
        </p:nvSpPr>
        <p:spPr>
          <a:xfrm>
            <a:off x="17030700" y="4869656"/>
            <a:ext cx="1257300" cy="547688"/>
          </a:xfrm>
          <a:prstGeom prst="rect">
            <a:avLst/>
          </a:prstGeom>
          <a:solidFill>
            <a:schemeClr val="tx1"/>
          </a:solidFill>
        </p:spPr>
        <p:txBody>
          <a:bodyPr vert="horz" lIns="91440" tIns="45720" rIns="91440" bIns="45720" rtlCol="0" anchor="ctr"/>
          <a:lstStyle>
            <a:lvl1pPr algn="l">
              <a:defRPr sz="1800">
                <a:solidFill>
                  <a:schemeClr val="bg1"/>
                </a:solidFill>
              </a:defRPr>
            </a:lvl1pPr>
          </a:lstStyle>
          <a:p>
            <a:fld id="{6055246E-81F2-4716-A341-6139E5705588}" type="slidenum">
              <a:rPr lang="fr-FR" smtClean="0"/>
              <a:t>‹N°›</a:t>
            </a:fld>
            <a:endParaRPr lang="fr-FR"/>
          </a:p>
        </p:txBody>
      </p:sp>
    </p:spTree>
    <p:extLst>
      <p:ext uri="{BB962C8B-B14F-4D97-AF65-F5344CB8AC3E}">
        <p14:creationId xmlns:p14="http://schemas.microsoft.com/office/powerpoint/2010/main" val="374441446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Lst>
  <p:hf hdr="0" ftr="0" dt="0"/>
  <p:txStyles>
    <p:titleStyle>
      <a:lvl1pPr algn="l" defTabSz="13716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342900" indent="-342900" algn="l" defTabSz="1371600" rtl="0" eaLnBrk="1" latinLnBrk="0" hangingPunct="1">
        <a:lnSpc>
          <a:spcPct val="114000"/>
        </a:lnSpc>
        <a:spcBef>
          <a:spcPts val="1500"/>
        </a:spcBef>
        <a:buFont typeface="Wingdings" panose="05000000000000000000" pitchFamily="2" charset="2"/>
        <a:buChar char="§"/>
        <a:defRPr sz="3600" kern="1200">
          <a:solidFill>
            <a:schemeClr val="tx1"/>
          </a:solidFill>
          <a:latin typeface="+mn-lt"/>
          <a:ea typeface="+mn-ea"/>
          <a:cs typeface="+mn-cs"/>
        </a:defRPr>
      </a:lvl1pPr>
      <a:lvl2pPr marL="1028700" indent="-342900" algn="l" defTabSz="1371600" rtl="0" eaLnBrk="1" latinLnBrk="0" hangingPunct="1">
        <a:lnSpc>
          <a:spcPct val="114000"/>
        </a:lnSpc>
        <a:spcBef>
          <a:spcPts val="750"/>
        </a:spcBef>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114000"/>
        </a:lnSpc>
        <a:spcBef>
          <a:spcPts val="750"/>
        </a:spcBef>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114000"/>
        </a:lnSpc>
        <a:spcBef>
          <a:spcPts val="750"/>
        </a:spcBef>
        <a:buFont typeface="Arial" panose="020B0604020202020204" pitchFamily="34" charset="0"/>
        <a:buChar char="•"/>
        <a:defRPr sz="2400" kern="1200">
          <a:solidFill>
            <a:schemeClr val="tx1"/>
          </a:solidFill>
          <a:latin typeface="+mn-lt"/>
          <a:ea typeface="+mn-ea"/>
          <a:cs typeface="+mn-cs"/>
        </a:defRPr>
      </a:lvl4pPr>
      <a:lvl5pPr marL="3086100" indent="-342900" algn="l" defTabSz="1371600" rtl="0" eaLnBrk="1" latinLnBrk="0" hangingPunct="1">
        <a:lnSpc>
          <a:spcPct val="114000"/>
        </a:lnSpc>
        <a:spcBef>
          <a:spcPts val="750"/>
        </a:spcBef>
        <a:buFont typeface="Arial" panose="020B0604020202020204" pitchFamily="34" charset="0"/>
        <a:buChar char="•"/>
        <a:defRPr sz="2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32">
          <p15:clr>
            <a:srgbClr val="F26B43"/>
          </p15:clr>
        </p15:guide>
        <p15:guide id="2" pos="30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4F5FB"/>
          </a:solidFill>
        </p:spPr>
        <p:txBody>
          <a:bodyPr wrap="square" lIns="0" tIns="0" rIns="0" bIns="0" rtlCol="0"/>
          <a:lstStyle/>
          <a:p>
            <a:endParaRPr/>
          </a:p>
        </p:txBody>
      </p:sp>
      <p:sp>
        <p:nvSpPr>
          <p:cNvPr id="17" name="bg object 17"/>
          <p:cNvSpPr/>
          <p:nvPr/>
        </p:nvSpPr>
        <p:spPr>
          <a:xfrm>
            <a:off x="1028700" y="587084"/>
            <a:ext cx="1885314" cy="441959"/>
          </a:xfrm>
          <a:custGeom>
            <a:avLst/>
            <a:gdLst/>
            <a:ahLst/>
            <a:cxnLst/>
            <a:rect l="l" t="t" r="r" b="b"/>
            <a:pathLst>
              <a:path w="1885314" h="441959">
                <a:moveTo>
                  <a:pt x="1664144" y="441614"/>
                </a:moveTo>
                <a:lnTo>
                  <a:pt x="220807" y="441614"/>
                </a:lnTo>
                <a:lnTo>
                  <a:pt x="176307" y="437128"/>
                </a:lnTo>
                <a:lnTo>
                  <a:pt x="134859" y="424262"/>
                </a:lnTo>
                <a:lnTo>
                  <a:pt x="97351" y="403904"/>
                </a:lnTo>
                <a:lnTo>
                  <a:pt x="64673" y="376941"/>
                </a:lnTo>
                <a:lnTo>
                  <a:pt x="37710" y="344262"/>
                </a:lnTo>
                <a:lnTo>
                  <a:pt x="17352" y="306755"/>
                </a:lnTo>
                <a:lnTo>
                  <a:pt x="4486" y="265307"/>
                </a:lnTo>
                <a:lnTo>
                  <a:pt x="0" y="220807"/>
                </a:lnTo>
                <a:lnTo>
                  <a:pt x="4486" y="176306"/>
                </a:lnTo>
                <a:lnTo>
                  <a:pt x="17352" y="134859"/>
                </a:lnTo>
                <a:lnTo>
                  <a:pt x="37710" y="97351"/>
                </a:lnTo>
                <a:lnTo>
                  <a:pt x="64673" y="64672"/>
                </a:lnTo>
                <a:lnTo>
                  <a:pt x="97351" y="37710"/>
                </a:lnTo>
                <a:lnTo>
                  <a:pt x="134859" y="17352"/>
                </a:lnTo>
                <a:lnTo>
                  <a:pt x="176307" y="4486"/>
                </a:lnTo>
                <a:lnTo>
                  <a:pt x="220807" y="0"/>
                </a:lnTo>
                <a:lnTo>
                  <a:pt x="1664144" y="0"/>
                </a:lnTo>
                <a:lnTo>
                  <a:pt x="1708644" y="4486"/>
                </a:lnTo>
                <a:lnTo>
                  <a:pt x="1750092" y="17352"/>
                </a:lnTo>
                <a:lnTo>
                  <a:pt x="1787600" y="37710"/>
                </a:lnTo>
                <a:lnTo>
                  <a:pt x="1820278" y="64672"/>
                </a:lnTo>
                <a:lnTo>
                  <a:pt x="1847241" y="97351"/>
                </a:lnTo>
                <a:lnTo>
                  <a:pt x="1867599" y="134859"/>
                </a:lnTo>
                <a:lnTo>
                  <a:pt x="1880465" y="176306"/>
                </a:lnTo>
                <a:lnTo>
                  <a:pt x="1884951" y="220807"/>
                </a:lnTo>
                <a:lnTo>
                  <a:pt x="1880465" y="265307"/>
                </a:lnTo>
                <a:lnTo>
                  <a:pt x="1867599" y="306755"/>
                </a:lnTo>
                <a:lnTo>
                  <a:pt x="1847241" y="344262"/>
                </a:lnTo>
                <a:lnTo>
                  <a:pt x="1820278" y="376941"/>
                </a:lnTo>
                <a:lnTo>
                  <a:pt x="1787600" y="403904"/>
                </a:lnTo>
                <a:lnTo>
                  <a:pt x="1750092" y="424262"/>
                </a:lnTo>
                <a:lnTo>
                  <a:pt x="1708644" y="437128"/>
                </a:lnTo>
                <a:lnTo>
                  <a:pt x="1664144" y="441614"/>
                </a:lnTo>
                <a:close/>
              </a:path>
            </a:pathLst>
          </a:custGeom>
          <a:solidFill>
            <a:srgbClr val="04092F"/>
          </a:solidFill>
        </p:spPr>
        <p:txBody>
          <a:bodyPr wrap="square" lIns="0" tIns="0" rIns="0" bIns="0" rtlCol="0"/>
          <a:lstStyle/>
          <a:p>
            <a:endParaRPr/>
          </a:p>
        </p:txBody>
      </p:sp>
      <p:sp>
        <p:nvSpPr>
          <p:cNvPr id="18" name="bg object 18"/>
          <p:cNvSpPr/>
          <p:nvPr/>
        </p:nvSpPr>
        <p:spPr>
          <a:xfrm>
            <a:off x="15374346" y="587084"/>
            <a:ext cx="1885314" cy="441959"/>
          </a:xfrm>
          <a:custGeom>
            <a:avLst/>
            <a:gdLst/>
            <a:ahLst/>
            <a:cxnLst/>
            <a:rect l="l" t="t" r="r" b="b"/>
            <a:pathLst>
              <a:path w="1885315" h="441959">
                <a:moveTo>
                  <a:pt x="1664144" y="441614"/>
                </a:moveTo>
                <a:lnTo>
                  <a:pt x="220807" y="441614"/>
                </a:lnTo>
                <a:lnTo>
                  <a:pt x="176307" y="437128"/>
                </a:lnTo>
                <a:lnTo>
                  <a:pt x="134859" y="424262"/>
                </a:lnTo>
                <a:lnTo>
                  <a:pt x="97352" y="403904"/>
                </a:lnTo>
                <a:lnTo>
                  <a:pt x="64673" y="376941"/>
                </a:lnTo>
                <a:lnTo>
                  <a:pt x="37710" y="344262"/>
                </a:lnTo>
                <a:lnTo>
                  <a:pt x="17352" y="306755"/>
                </a:lnTo>
                <a:lnTo>
                  <a:pt x="4486" y="265307"/>
                </a:lnTo>
                <a:lnTo>
                  <a:pt x="0" y="220807"/>
                </a:lnTo>
                <a:lnTo>
                  <a:pt x="4486" y="176306"/>
                </a:lnTo>
                <a:lnTo>
                  <a:pt x="17352" y="134859"/>
                </a:lnTo>
                <a:lnTo>
                  <a:pt x="37710" y="97351"/>
                </a:lnTo>
                <a:lnTo>
                  <a:pt x="64673" y="64672"/>
                </a:lnTo>
                <a:lnTo>
                  <a:pt x="97352" y="37710"/>
                </a:lnTo>
                <a:lnTo>
                  <a:pt x="134859" y="17352"/>
                </a:lnTo>
                <a:lnTo>
                  <a:pt x="176307" y="4486"/>
                </a:lnTo>
                <a:lnTo>
                  <a:pt x="220807" y="0"/>
                </a:lnTo>
                <a:lnTo>
                  <a:pt x="1664144" y="0"/>
                </a:lnTo>
                <a:lnTo>
                  <a:pt x="1708644" y="4486"/>
                </a:lnTo>
                <a:lnTo>
                  <a:pt x="1750092" y="17352"/>
                </a:lnTo>
                <a:lnTo>
                  <a:pt x="1787600" y="37710"/>
                </a:lnTo>
                <a:lnTo>
                  <a:pt x="1820278" y="64672"/>
                </a:lnTo>
                <a:lnTo>
                  <a:pt x="1847241" y="97351"/>
                </a:lnTo>
                <a:lnTo>
                  <a:pt x="1867599" y="134859"/>
                </a:lnTo>
                <a:lnTo>
                  <a:pt x="1880465" y="176306"/>
                </a:lnTo>
                <a:lnTo>
                  <a:pt x="1884951" y="220807"/>
                </a:lnTo>
                <a:lnTo>
                  <a:pt x="1880465" y="265307"/>
                </a:lnTo>
                <a:lnTo>
                  <a:pt x="1867599" y="306755"/>
                </a:lnTo>
                <a:lnTo>
                  <a:pt x="1847241" y="344262"/>
                </a:lnTo>
                <a:lnTo>
                  <a:pt x="1820278" y="376941"/>
                </a:lnTo>
                <a:lnTo>
                  <a:pt x="1787600" y="403904"/>
                </a:lnTo>
                <a:lnTo>
                  <a:pt x="1750092" y="424262"/>
                </a:lnTo>
                <a:lnTo>
                  <a:pt x="1708644" y="437128"/>
                </a:lnTo>
                <a:lnTo>
                  <a:pt x="1664144" y="441614"/>
                </a:lnTo>
                <a:close/>
              </a:path>
            </a:pathLst>
          </a:custGeom>
          <a:solidFill>
            <a:srgbClr val="04092F"/>
          </a:solidFill>
        </p:spPr>
        <p:txBody>
          <a:bodyPr wrap="square" lIns="0" tIns="0" rIns="0" bIns="0" rtlCol="0"/>
          <a:lstStyle/>
          <a:p>
            <a:endParaRPr/>
          </a:p>
        </p:txBody>
      </p:sp>
      <p:sp>
        <p:nvSpPr>
          <p:cNvPr id="2" name="Holder 2"/>
          <p:cNvSpPr>
            <a:spLocks noGrp="1"/>
          </p:cNvSpPr>
          <p:nvPr>
            <p:ph type="title"/>
          </p:nvPr>
        </p:nvSpPr>
        <p:spPr>
          <a:xfrm>
            <a:off x="790811" y="1225949"/>
            <a:ext cx="12683519" cy="1684020"/>
          </a:xfrm>
          <a:prstGeom prst="rect">
            <a:avLst/>
          </a:prstGeom>
        </p:spPr>
        <p:txBody>
          <a:bodyPr wrap="square" lIns="0" tIns="0" rIns="0" bIns="0">
            <a:spAutoFit/>
          </a:bodyPr>
          <a:lstStyle>
            <a:lvl1pPr>
              <a:defRPr sz="4800" b="0" i="0">
                <a:solidFill>
                  <a:srgbClr val="04092F"/>
                </a:solidFill>
                <a:latin typeface="Arial Black"/>
                <a:cs typeface="Arial Black"/>
              </a:defRPr>
            </a:lvl1pPr>
          </a:lstStyle>
          <a:p>
            <a:endParaRPr/>
          </a:p>
        </p:txBody>
      </p:sp>
      <p:sp>
        <p:nvSpPr>
          <p:cNvPr id="3" name="Holder 3"/>
          <p:cNvSpPr>
            <a:spLocks noGrp="1"/>
          </p:cNvSpPr>
          <p:nvPr>
            <p:ph type="body" idx="1"/>
          </p:nvPr>
        </p:nvSpPr>
        <p:spPr>
          <a:xfrm>
            <a:off x="914400" y="2366010"/>
            <a:ext cx="1645920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6/12/2026</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68082039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sv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80.svg"/><Relationship Id="rId4" Type="http://schemas.openxmlformats.org/officeDocument/2006/relationships/image" Target="../media/image79.svg"/></Relationships>
</file>

<file path=ppt/slides/_rels/slide1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1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93.sv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svg"/></Relationships>
</file>

<file path=ppt/slides/_rels/slide2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5.sv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jpeg"/><Relationship Id="rId9" Type="http://schemas.openxmlformats.org/officeDocument/2006/relationships/image" Target="../media/image117.jpeg"/></Relationships>
</file>

<file path=ppt/slides/_rels/slide32.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svg"/><Relationship Id="rId4" Type="http://schemas.openxmlformats.org/officeDocument/2006/relationships/image" Target="../media/image121.svg"/></Relationships>
</file>

<file path=ppt/slides/_rels/slide33.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2.svg"/></Relationships>
</file>

<file path=ppt/slides/_rels/slide34.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2.svg"/></Relationships>
</file>

<file path=ppt/slides/_rels/slide35.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2.sv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29.png"/><Relationship Id="rId4" Type="http://schemas.openxmlformats.org/officeDocument/2006/relationships/image" Target="../media/image128.png"/></Relationships>
</file>

<file path=ppt/slides/_rels/slide3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4.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45.png"/><Relationship Id="rId3" Type="http://schemas.openxmlformats.org/officeDocument/2006/relationships/image" Target="../media/image47.sv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svg"/><Relationship Id="rId9" Type="http://schemas.openxmlformats.org/officeDocument/2006/relationships/image" Target="../media/image53.svg"/></Relationships>
</file>

<file path=ppt/slides/_rels/slide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emf"/><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slideLayout" Target="../slideLayouts/slideLayout15.xml"/><Relationship Id="rId1" Type="http://schemas.openxmlformats.org/officeDocument/2006/relationships/tags" Target="../tags/tag1.xml"/></Relationships>
</file>

<file path=ppt/slides/_rels/slide4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sv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image" Target="../media/image145.png"/><Relationship Id="rId1" Type="http://schemas.openxmlformats.org/officeDocument/2006/relationships/slideLayout" Target="../slideLayouts/slideLayout14.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svg"/><Relationship Id="rId10" Type="http://schemas.openxmlformats.org/officeDocument/2006/relationships/image" Target="../media/image153.png"/><Relationship Id="rId4" Type="http://schemas.openxmlformats.org/officeDocument/2006/relationships/image" Target="../media/image147.svg"/><Relationship Id="rId9" Type="http://schemas.openxmlformats.org/officeDocument/2006/relationships/image" Target="../media/image152.png"/></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0.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159.svg"/><Relationship Id="rId11" Type="http://schemas.openxmlformats.org/officeDocument/2006/relationships/image" Target="../media/image164.png"/><Relationship Id="rId5" Type="http://schemas.openxmlformats.org/officeDocument/2006/relationships/image" Target="../media/image158.svg"/><Relationship Id="rId10" Type="http://schemas.openxmlformats.org/officeDocument/2006/relationships/image" Target="../media/image163.png"/><Relationship Id="rId4" Type="http://schemas.openxmlformats.org/officeDocument/2006/relationships/image" Target="../media/image157.svg"/><Relationship Id="rId9" Type="http://schemas.openxmlformats.org/officeDocument/2006/relationships/image" Target="../media/image162.png"/></Relationships>
</file>

<file path=ppt/slides/_rels/slide51.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14.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74.png"/><Relationship Id="rId5" Type="http://schemas.openxmlformats.org/officeDocument/2006/relationships/image" Target="../media/image173.jpeg"/><Relationship Id="rId4" Type="http://schemas.openxmlformats.org/officeDocument/2006/relationships/image" Target="../media/image172.png"/></Relationships>
</file>

<file path=ppt/slides/_rels/slide5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chart" Target="../charts/chart2.xml"/><Relationship Id="rId1" Type="http://schemas.openxmlformats.org/officeDocument/2006/relationships/slideLayout" Target="../slideLayouts/slideLayout14.xml"/><Relationship Id="rId4" Type="http://schemas.openxmlformats.org/officeDocument/2006/relationships/image" Target="../media/image17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3.jpeg"/><Relationship Id="rId1" Type="http://schemas.openxmlformats.org/officeDocument/2006/relationships/slideLayout" Target="../slideLayouts/slideLayout14.xml"/><Relationship Id="rId5" Type="http://schemas.openxmlformats.org/officeDocument/2006/relationships/image" Target="../media/image180.png"/><Relationship Id="rId4" Type="http://schemas.openxmlformats.org/officeDocument/2006/relationships/image" Target="../media/image179.png"/></Relationships>
</file>

<file path=ppt/slides/_rels/slide5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73.jpeg"/><Relationship Id="rId1" Type="http://schemas.openxmlformats.org/officeDocument/2006/relationships/slideLayout" Target="../slideLayouts/slideLayout14.xml"/><Relationship Id="rId4" Type="http://schemas.openxmlformats.org/officeDocument/2006/relationships/image" Target="../media/image1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7.png"/><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55.xml"/><Relationship Id="rId5" Type="http://schemas.openxmlformats.org/officeDocument/2006/relationships/image" Target="../media/image191.png"/><Relationship Id="rId4" Type="http://schemas.openxmlformats.org/officeDocument/2006/relationships/image" Target="../media/image190.png"/></Relationships>
</file>

<file path=ppt/slides/_rels/slide63.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3.png"/><Relationship Id="rId7" Type="http://schemas.openxmlformats.org/officeDocument/2006/relationships/image" Target="../media/image195.png"/><Relationship Id="rId2" Type="http://schemas.openxmlformats.org/officeDocument/2006/relationships/image" Target="../media/image192.png"/><Relationship Id="rId1" Type="http://schemas.openxmlformats.org/officeDocument/2006/relationships/slideLayout" Target="../slideLayouts/slideLayout55.xml"/><Relationship Id="rId6" Type="http://schemas.openxmlformats.org/officeDocument/2006/relationships/image" Target="../media/image194.png"/><Relationship Id="rId5" Type="http://schemas.openxmlformats.org/officeDocument/2006/relationships/image" Target="../media/image38.png"/><Relationship Id="rId4" Type="http://schemas.openxmlformats.org/officeDocument/2006/relationships/image" Target="../media/image35.png"/></Relationships>
</file>

<file path=ppt/slides/_rels/slide6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jpg"/><Relationship Id="rId1" Type="http://schemas.openxmlformats.org/officeDocument/2006/relationships/slideLayout" Target="../slideLayouts/slideLayout55.xml"/><Relationship Id="rId6" Type="http://schemas.openxmlformats.org/officeDocument/2006/relationships/image" Target="../media/image196.png"/><Relationship Id="rId5" Type="http://schemas.openxmlformats.org/officeDocument/2006/relationships/image" Target="../media/image200.png"/><Relationship Id="rId4" Type="http://schemas.openxmlformats.org/officeDocument/2006/relationships/image" Target="../media/image199.png"/></Relationships>
</file>

<file path=ppt/slides/_rels/slide65.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196.png"/><Relationship Id="rId2" Type="http://schemas.openxmlformats.org/officeDocument/2006/relationships/image" Target="../media/image188.png"/><Relationship Id="rId1" Type="http://schemas.openxmlformats.org/officeDocument/2006/relationships/slideLayout" Target="../slideLayouts/slideLayout55.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66.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image" Target="../media/image205.png"/><Relationship Id="rId1" Type="http://schemas.openxmlformats.org/officeDocument/2006/relationships/slideLayout" Target="../slideLayouts/slideLayout55.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 Id="rId9" Type="http://schemas.openxmlformats.org/officeDocument/2006/relationships/image" Target="../media/image212.png"/></Relationships>
</file>

<file path=ppt/slides/_rels/slide6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188.png"/><Relationship Id="rId1" Type="http://schemas.openxmlformats.org/officeDocument/2006/relationships/slideLayout" Target="../slideLayouts/slideLayout55.xml"/><Relationship Id="rId5" Type="http://schemas.openxmlformats.org/officeDocument/2006/relationships/image" Target="../media/image215.png"/><Relationship Id="rId4" Type="http://schemas.openxmlformats.org/officeDocument/2006/relationships/image" Target="../media/image21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2" Type="http://schemas.openxmlformats.org/officeDocument/2006/relationships/hyperlink" Target="https://gamma.app/docs/Se-former-aux-metiers-de-lelevage-porcin-dgi3se7ffkadlpw"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sv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svg"/></Relationships>
</file>

<file path=ppt/slides/_rels/slide7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19.png"/><Relationship Id="rId4" Type="http://schemas.openxmlformats.org/officeDocument/2006/relationships/image" Target="../media/image218.png"/></Relationships>
</file>

<file path=ppt/slides/_rels/slide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svg"/><Relationship Id="rId4" Type="http://schemas.openxmlformats.org/officeDocument/2006/relationships/image" Target="../media/image63.svg"/></Relationships>
</file>

<file path=ppt/slides/_rels/slide9.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2.svg"/><Relationship Id="rId7" Type="http://schemas.openxmlformats.org/officeDocument/2006/relationships/image" Target="../media/image69.svg"/><Relationship Id="rId2"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svg"/><Relationship Id="rId4" Type="http://schemas.openxmlformats.org/officeDocument/2006/relationships/image" Target="../media/image6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0D30"/>
        </a:solidFill>
        <a:effectLst/>
      </p:bgPr>
    </p:bg>
    <p:spTree>
      <p:nvGrpSpPr>
        <p:cNvPr id="1" name=""/>
        <p:cNvGrpSpPr/>
        <p:nvPr/>
      </p:nvGrpSpPr>
      <p:grpSpPr>
        <a:xfrm>
          <a:off x="0" y="0"/>
          <a:ext cx="0" cy="0"/>
          <a:chOff x="0" y="0"/>
          <a:chExt cx="0" cy="0"/>
        </a:xfrm>
      </p:grpSpPr>
      <p:sp>
        <p:nvSpPr>
          <p:cNvPr id="2" name="Freeform 2"/>
          <p:cNvSpPr/>
          <p:nvPr/>
        </p:nvSpPr>
        <p:spPr>
          <a:xfrm rot="-2700000">
            <a:off x="10696845" y="166383"/>
            <a:ext cx="9567500" cy="5202328"/>
          </a:xfrm>
          <a:custGeom>
            <a:avLst/>
            <a:gdLst/>
            <a:ahLst/>
            <a:cxnLst/>
            <a:rect l="l" t="t" r="r" b="b"/>
            <a:pathLst>
              <a:path w="9567500" h="5202328">
                <a:moveTo>
                  <a:pt x="0" y="0"/>
                </a:moveTo>
                <a:lnTo>
                  <a:pt x="9567501" y="0"/>
                </a:lnTo>
                <a:lnTo>
                  <a:pt x="9567501" y="5202329"/>
                </a:lnTo>
                <a:lnTo>
                  <a:pt x="0" y="520232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grpSp>
        <p:nvGrpSpPr>
          <p:cNvPr id="3" name="Group 3"/>
          <p:cNvGrpSpPr/>
          <p:nvPr/>
        </p:nvGrpSpPr>
        <p:grpSpPr>
          <a:xfrm>
            <a:off x="-1365525" y="0"/>
            <a:ext cx="10870988" cy="2767548"/>
            <a:chOff x="0" y="0"/>
            <a:chExt cx="1723630" cy="438803"/>
          </a:xfrm>
        </p:grpSpPr>
        <p:sp>
          <p:nvSpPr>
            <p:cNvPr id="4" name="Freeform 4"/>
            <p:cNvSpPr/>
            <p:nvPr/>
          </p:nvSpPr>
          <p:spPr>
            <a:xfrm>
              <a:off x="0" y="0"/>
              <a:ext cx="1723630" cy="438803"/>
            </a:xfrm>
            <a:custGeom>
              <a:avLst/>
              <a:gdLst/>
              <a:ahLst/>
              <a:cxnLst/>
              <a:rect l="l" t="t" r="r" b="b"/>
              <a:pathLst>
                <a:path w="1723630" h="438803">
                  <a:moveTo>
                    <a:pt x="0" y="0"/>
                  </a:moveTo>
                  <a:lnTo>
                    <a:pt x="1520430" y="0"/>
                  </a:lnTo>
                  <a:lnTo>
                    <a:pt x="1723630" y="219402"/>
                  </a:lnTo>
                  <a:lnTo>
                    <a:pt x="1520430" y="438803"/>
                  </a:lnTo>
                  <a:lnTo>
                    <a:pt x="0" y="438803"/>
                  </a:lnTo>
                  <a:lnTo>
                    <a:pt x="203200" y="219402"/>
                  </a:lnTo>
                  <a:lnTo>
                    <a:pt x="0" y="0"/>
                  </a:lnTo>
                  <a:close/>
                </a:path>
              </a:pathLst>
            </a:custGeom>
            <a:solidFill>
              <a:srgbClr val="FFFFFF"/>
            </a:solidFill>
          </p:spPr>
          <p:txBody>
            <a:bodyPr/>
            <a:lstStyle/>
            <a:p>
              <a:endParaRPr lang="fr-FR"/>
            </a:p>
          </p:txBody>
        </p:sp>
        <p:sp>
          <p:nvSpPr>
            <p:cNvPr id="5" name="TextBox 5"/>
            <p:cNvSpPr txBox="1"/>
            <p:nvPr/>
          </p:nvSpPr>
          <p:spPr>
            <a:xfrm>
              <a:off x="177800" y="-95250"/>
              <a:ext cx="1469630" cy="53405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028700" y="432751"/>
            <a:ext cx="6814311" cy="1830164"/>
          </a:xfrm>
          <a:custGeom>
            <a:avLst/>
            <a:gdLst/>
            <a:ahLst/>
            <a:cxnLst/>
            <a:rect l="l" t="t" r="r" b="b"/>
            <a:pathLst>
              <a:path w="6814311" h="1830164">
                <a:moveTo>
                  <a:pt x="0" y="0"/>
                </a:moveTo>
                <a:lnTo>
                  <a:pt x="6814311" y="0"/>
                </a:lnTo>
                <a:lnTo>
                  <a:pt x="6814311" y="1830164"/>
                </a:lnTo>
                <a:lnTo>
                  <a:pt x="0" y="1830164"/>
                </a:lnTo>
                <a:lnTo>
                  <a:pt x="0" y="0"/>
                </a:lnTo>
                <a:close/>
              </a:path>
            </a:pathLst>
          </a:custGeom>
          <a:blipFill>
            <a:blip r:embed="rId3"/>
            <a:stretch>
              <a:fillRect/>
            </a:stretch>
          </a:blipFill>
        </p:spPr>
        <p:txBody>
          <a:bodyPr/>
          <a:lstStyle/>
          <a:p>
            <a:endParaRPr lang="fr-FR"/>
          </a:p>
        </p:txBody>
      </p:sp>
      <p:sp>
        <p:nvSpPr>
          <p:cNvPr id="7" name="TextBox 7"/>
          <p:cNvSpPr txBox="1"/>
          <p:nvPr/>
        </p:nvSpPr>
        <p:spPr>
          <a:xfrm>
            <a:off x="763228" y="7123165"/>
            <a:ext cx="9044194" cy="2466975"/>
          </a:xfrm>
          <a:prstGeom prst="rect">
            <a:avLst/>
          </a:prstGeom>
        </p:spPr>
        <p:txBody>
          <a:bodyPr lIns="0" tIns="0" rIns="0" bIns="0" rtlCol="0" anchor="t">
            <a:spAutoFit/>
          </a:bodyPr>
          <a:lstStyle/>
          <a:p>
            <a:pPr algn="l">
              <a:lnSpc>
                <a:spcPts val="5997"/>
              </a:lnSpc>
            </a:pPr>
            <a:r>
              <a:rPr lang="en-US" sz="4998">
                <a:solidFill>
                  <a:srgbClr val="FFFFFF"/>
                </a:solidFill>
                <a:latin typeface="Citrine"/>
                <a:ea typeface="Citrine"/>
                <a:cs typeface="Citrine"/>
                <a:sym typeface="Citrine"/>
              </a:rPr>
              <a:t>09/06/2026</a:t>
            </a:r>
          </a:p>
          <a:p>
            <a:pPr algn="l">
              <a:lnSpc>
                <a:spcPts val="5997"/>
              </a:lnSpc>
            </a:pPr>
            <a:r>
              <a:rPr lang="en-US" sz="4998">
                <a:solidFill>
                  <a:srgbClr val="FFFFFF"/>
                </a:solidFill>
                <a:latin typeface="Citrine"/>
                <a:ea typeface="Citrine"/>
                <a:cs typeface="Citrine"/>
                <a:sym typeface="Citrine"/>
              </a:rPr>
              <a:t>Lycée Roanne-Chervé PERREUX</a:t>
            </a:r>
          </a:p>
        </p:txBody>
      </p:sp>
      <p:sp>
        <p:nvSpPr>
          <p:cNvPr id="8" name="TextBox 8"/>
          <p:cNvSpPr txBox="1"/>
          <p:nvPr/>
        </p:nvSpPr>
        <p:spPr>
          <a:xfrm>
            <a:off x="763228" y="3110471"/>
            <a:ext cx="9044194" cy="3176569"/>
          </a:xfrm>
          <a:prstGeom prst="rect">
            <a:avLst/>
          </a:prstGeom>
        </p:spPr>
        <p:txBody>
          <a:bodyPr lIns="0" tIns="0" rIns="0" bIns="0" rtlCol="0" anchor="t">
            <a:spAutoFit/>
          </a:bodyPr>
          <a:lstStyle/>
          <a:p>
            <a:pPr algn="l">
              <a:lnSpc>
                <a:spcPts val="11135"/>
              </a:lnSpc>
            </a:pPr>
            <a:r>
              <a:rPr lang="en-US" sz="10123" b="1">
                <a:solidFill>
                  <a:srgbClr val="FFFFFF"/>
                </a:solidFill>
                <a:latin typeface="Helvetica Neue Heavy"/>
                <a:ea typeface="Helvetica Neue Heavy"/>
                <a:cs typeface="Helvetica Neue Heavy"/>
                <a:sym typeface="Helvetica Neue Heavy"/>
              </a:rPr>
              <a:t>ASSEMBLÉE GÉNÉRALE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64781"/>
            <a:ext cx="18288000" cy="7841663"/>
          </a:xfrm>
          <a:custGeom>
            <a:avLst/>
            <a:gdLst/>
            <a:ahLst/>
            <a:cxnLst/>
            <a:rect l="l" t="t" r="r" b="b"/>
            <a:pathLst>
              <a:path w="18288000" h="7841663">
                <a:moveTo>
                  <a:pt x="0" y="0"/>
                </a:moveTo>
                <a:lnTo>
                  <a:pt x="18288000" y="0"/>
                </a:lnTo>
                <a:lnTo>
                  <a:pt x="18288000" y="7841663"/>
                </a:lnTo>
                <a:lnTo>
                  <a:pt x="0" y="7841663"/>
                </a:lnTo>
                <a:lnTo>
                  <a:pt x="0" y="0"/>
                </a:lnTo>
                <a:close/>
              </a:path>
            </a:pathLst>
          </a:custGeom>
          <a:blipFill>
            <a:blip r:embed="rId2"/>
            <a:stretch>
              <a:fillRect l="-1586" r="-1586" b="-11887"/>
            </a:stretch>
          </a:blipFill>
        </p:spPr>
        <p:txBody>
          <a:bodyPr/>
          <a:lstStyle/>
          <a:p>
            <a:endParaRPr lang="fr-FR"/>
          </a:p>
        </p:txBody>
      </p:sp>
      <p:sp>
        <p:nvSpPr>
          <p:cNvPr id="3" name="Freeform 3"/>
          <p:cNvSpPr/>
          <p:nvPr/>
        </p:nvSpPr>
        <p:spPr>
          <a:xfrm>
            <a:off x="1848255" y="0"/>
            <a:ext cx="14591489" cy="10287000"/>
          </a:xfrm>
          <a:custGeom>
            <a:avLst/>
            <a:gdLst/>
            <a:ahLst/>
            <a:cxnLst/>
            <a:rect l="l" t="t" r="r" b="b"/>
            <a:pathLst>
              <a:path w="14591489" h="10287000">
                <a:moveTo>
                  <a:pt x="0" y="0"/>
                </a:moveTo>
                <a:lnTo>
                  <a:pt x="14591490" y="0"/>
                </a:lnTo>
                <a:lnTo>
                  <a:pt x="14591490" y="10287000"/>
                </a:lnTo>
                <a:lnTo>
                  <a:pt x="0" y="10287000"/>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6772375"/>
          </a:xfrm>
          <a:custGeom>
            <a:avLst/>
            <a:gdLst/>
            <a:ahLst/>
            <a:cxnLst/>
            <a:rect l="l" t="t" r="r" b="b"/>
            <a:pathLst>
              <a:path w="18288000" h="6772375">
                <a:moveTo>
                  <a:pt x="0" y="0"/>
                </a:moveTo>
                <a:lnTo>
                  <a:pt x="18288000" y="0"/>
                </a:lnTo>
                <a:lnTo>
                  <a:pt x="18288000" y="6772375"/>
                </a:lnTo>
                <a:lnTo>
                  <a:pt x="0" y="6772375"/>
                </a:lnTo>
                <a:lnTo>
                  <a:pt x="0" y="0"/>
                </a:lnTo>
                <a:close/>
              </a:path>
            </a:pathLst>
          </a:custGeom>
          <a:blipFill>
            <a:blip r:embed="rId2"/>
            <a:stretch>
              <a:fillRect t="-14695" b="-10872"/>
            </a:stretch>
          </a:blipFill>
        </p:spPr>
        <p:txBody>
          <a:bodyPr/>
          <a:lstStyle/>
          <a:p>
            <a:endParaRPr lang="fr-FR"/>
          </a:p>
        </p:txBody>
      </p:sp>
      <p:sp>
        <p:nvSpPr>
          <p:cNvPr id="3" name="Freeform 3"/>
          <p:cNvSpPr/>
          <p:nvPr/>
        </p:nvSpPr>
        <p:spPr>
          <a:xfrm>
            <a:off x="1886857" y="0"/>
            <a:ext cx="14514286" cy="10287000"/>
          </a:xfrm>
          <a:custGeom>
            <a:avLst/>
            <a:gdLst/>
            <a:ahLst/>
            <a:cxnLst/>
            <a:rect l="l" t="t" r="r" b="b"/>
            <a:pathLst>
              <a:path w="14514286" h="10287000">
                <a:moveTo>
                  <a:pt x="0" y="0"/>
                </a:moveTo>
                <a:lnTo>
                  <a:pt x="14514286" y="0"/>
                </a:lnTo>
                <a:lnTo>
                  <a:pt x="14514286" y="10287000"/>
                </a:lnTo>
                <a:lnTo>
                  <a:pt x="0" y="10287000"/>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2003" y="-93148"/>
            <a:ext cx="15043061" cy="10586554"/>
          </a:xfrm>
          <a:custGeom>
            <a:avLst/>
            <a:gdLst/>
            <a:ahLst/>
            <a:cxnLst/>
            <a:rect l="l" t="t" r="r" b="b"/>
            <a:pathLst>
              <a:path w="15043061" h="10586554">
                <a:moveTo>
                  <a:pt x="0" y="0"/>
                </a:moveTo>
                <a:lnTo>
                  <a:pt x="15043060" y="0"/>
                </a:lnTo>
                <a:lnTo>
                  <a:pt x="15043060" y="10586554"/>
                </a:lnTo>
                <a:lnTo>
                  <a:pt x="0" y="10586554"/>
                </a:lnTo>
                <a:lnTo>
                  <a:pt x="0" y="0"/>
                </a:lnTo>
                <a:close/>
              </a:path>
            </a:pathLst>
          </a:custGeom>
          <a:blipFill>
            <a:blip r:embed="rId2"/>
            <a:stretch>
              <a:fillRect/>
            </a:stretch>
          </a:blipFill>
        </p:spPr>
        <p:txBody>
          <a:bodyPr/>
          <a:lstStyle/>
          <a:p>
            <a:endParaRPr lang="fr-F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22468" y="-158807"/>
            <a:ext cx="14843064" cy="10445807"/>
          </a:xfrm>
          <a:custGeom>
            <a:avLst/>
            <a:gdLst/>
            <a:ahLst/>
            <a:cxnLst/>
            <a:rect l="l" t="t" r="r" b="b"/>
            <a:pathLst>
              <a:path w="14843064" h="10445807">
                <a:moveTo>
                  <a:pt x="0" y="0"/>
                </a:moveTo>
                <a:lnTo>
                  <a:pt x="14843064" y="0"/>
                </a:lnTo>
                <a:lnTo>
                  <a:pt x="14843064" y="10445807"/>
                </a:lnTo>
                <a:lnTo>
                  <a:pt x="0" y="10445807"/>
                </a:lnTo>
                <a:lnTo>
                  <a:pt x="0" y="0"/>
                </a:lnTo>
                <a:close/>
              </a:path>
            </a:pathLst>
          </a:custGeom>
          <a:blipFill>
            <a:blip r:embed="rId2"/>
            <a:stretch>
              <a:fillRect/>
            </a:stretch>
          </a:blipFill>
        </p:spPr>
        <p:txBody>
          <a:bodyPr/>
          <a:lstStyle/>
          <a:p>
            <a:endParaRPr lang="fr-F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838215" y="1358928"/>
            <a:ext cx="14977420" cy="3784572"/>
          </a:xfrm>
          <a:prstGeom prst="rect">
            <a:avLst/>
          </a:prstGeom>
        </p:spPr>
        <p:txBody>
          <a:bodyPr lIns="0" tIns="0" rIns="0" bIns="0" rtlCol="0" anchor="t">
            <a:spAutoFit/>
          </a:bodyPr>
          <a:lstStyle/>
          <a:p>
            <a:pPr algn="ctr">
              <a:lnSpc>
                <a:spcPts val="14001"/>
              </a:lnSpc>
            </a:pPr>
            <a:r>
              <a:rPr lang="en-US" sz="10001">
                <a:solidFill>
                  <a:srgbClr val="E90C30"/>
                </a:solidFill>
                <a:latin typeface="Helvetica Neue"/>
                <a:ea typeface="Helvetica Neue"/>
                <a:cs typeface="Helvetica Neue"/>
                <a:sym typeface="Helvetica Neue"/>
              </a:rPr>
              <a:t>Pesée Classement Marquage</a:t>
            </a:r>
          </a:p>
        </p:txBody>
      </p:sp>
      <p:grpSp>
        <p:nvGrpSpPr>
          <p:cNvPr id="3" name="Group 3"/>
          <p:cNvGrpSpPr/>
          <p:nvPr/>
        </p:nvGrpSpPr>
        <p:grpSpPr>
          <a:xfrm rot="-197487">
            <a:off x="3398966" y="4113485"/>
            <a:ext cx="13809151" cy="4421808"/>
            <a:chOff x="0" y="-390525"/>
            <a:chExt cx="3636978" cy="1164592"/>
          </a:xfrm>
        </p:grpSpPr>
        <p:sp>
          <p:nvSpPr>
            <p:cNvPr id="4" name="Freeform 4"/>
            <p:cNvSpPr/>
            <p:nvPr/>
          </p:nvSpPr>
          <p:spPr>
            <a:xfrm>
              <a:off x="10121" y="-175979"/>
              <a:ext cx="3626857" cy="774067"/>
            </a:xfrm>
            <a:custGeom>
              <a:avLst/>
              <a:gdLst/>
              <a:ahLst/>
              <a:cxnLst/>
              <a:rect l="l" t="t" r="r" b="b"/>
              <a:pathLst>
                <a:path w="3626857" h="774067">
                  <a:moveTo>
                    <a:pt x="0" y="0"/>
                  </a:moveTo>
                  <a:lnTo>
                    <a:pt x="3626857" y="0"/>
                  </a:lnTo>
                  <a:lnTo>
                    <a:pt x="3626857" y="774067"/>
                  </a:lnTo>
                  <a:lnTo>
                    <a:pt x="0" y="774067"/>
                  </a:lnTo>
                  <a:close/>
                </a:path>
              </a:pathLst>
            </a:custGeom>
            <a:solidFill>
              <a:srgbClr val="969696"/>
            </a:solidFill>
          </p:spPr>
          <p:txBody>
            <a:bodyPr/>
            <a:lstStyle/>
            <a:p>
              <a:endParaRPr lang="fr-FR"/>
            </a:p>
          </p:txBody>
        </p:sp>
        <p:sp>
          <p:nvSpPr>
            <p:cNvPr id="5" name="TextBox 5"/>
            <p:cNvSpPr txBox="1"/>
            <p:nvPr/>
          </p:nvSpPr>
          <p:spPr>
            <a:xfrm>
              <a:off x="0" y="-390525"/>
              <a:ext cx="3626857" cy="1164592"/>
            </a:xfrm>
            <a:prstGeom prst="rect">
              <a:avLst/>
            </a:prstGeom>
          </p:spPr>
          <p:txBody>
            <a:bodyPr lIns="50800" tIns="50800" rIns="50800" bIns="50800" rtlCol="0" anchor="ctr"/>
            <a:lstStyle/>
            <a:p>
              <a:pPr algn="ctr">
                <a:lnSpc>
                  <a:spcPts val="11200"/>
                </a:lnSpc>
                <a:spcBef>
                  <a:spcPct val="0"/>
                </a:spcBef>
              </a:pPr>
              <a:r>
                <a:rPr lang="en-US" sz="8000" dirty="0">
                  <a:solidFill>
                    <a:srgbClr val="FFFFFF"/>
                  </a:solidFill>
                  <a:latin typeface="Helvetica Neue"/>
                  <a:ea typeface="Helvetica Neue"/>
                  <a:cs typeface="Helvetica Neue"/>
                  <a:sym typeface="Helvetica Neue"/>
                </a:rPr>
                <a:t>au service des </a:t>
              </a:r>
              <a:r>
                <a:rPr lang="en-US" sz="8000" dirty="0" err="1">
                  <a:solidFill>
                    <a:srgbClr val="FFFFFF"/>
                  </a:solidFill>
                  <a:latin typeface="Helvetica Neue"/>
                  <a:ea typeface="Helvetica Neue"/>
                  <a:cs typeface="Helvetica Neue"/>
                  <a:sym typeface="Helvetica Neue"/>
                </a:rPr>
                <a:t>éleveurs</a:t>
              </a:r>
              <a:r>
                <a:rPr lang="en-US" sz="8000" dirty="0">
                  <a:solidFill>
                    <a:srgbClr val="FFFFFF"/>
                  </a:solidFill>
                  <a:latin typeface="Helvetica Neue"/>
                  <a:ea typeface="Helvetica Neue"/>
                  <a:cs typeface="Helvetica Neue"/>
                  <a:sym typeface="Helvetica Neue"/>
                </a:rPr>
                <a:t> et des abattoirs</a:t>
              </a:r>
            </a:p>
          </p:txBody>
        </p:sp>
      </p:grpSp>
      <p:sp>
        <p:nvSpPr>
          <p:cNvPr id="6" name="Freeform 6"/>
          <p:cNvSpPr/>
          <p:nvPr/>
        </p:nvSpPr>
        <p:spPr>
          <a:xfrm>
            <a:off x="2469655" y="1028700"/>
            <a:ext cx="737120" cy="1371386"/>
          </a:xfrm>
          <a:custGeom>
            <a:avLst/>
            <a:gdLst/>
            <a:ahLst/>
            <a:cxnLst/>
            <a:rect l="l" t="t" r="r" b="b"/>
            <a:pathLst>
              <a:path w="737120" h="1371386">
                <a:moveTo>
                  <a:pt x="0" y="0"/>
                </a:moveTo>
                <a:lnTo>
                  <a:pt x="737120" y="0"/>
                </a:lnTo>
                <a:lnTo>
                  <a:pt x="737120" y="1371386"/>
                </a:lnTo>
                <a:lnTo>
                  <a:pt x="0" y="137138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sp>
        <p:nvSpPr>
          <p:cNvPr id="7" name="Freeform 7"/>
          <p:cNvSpPr/>
          <p:nvPr/>
        </p:nvSpPr>
        <p:spPr>
          <a:xfrm rot="-3075982">
            <a:off x="-143787" y="3269485"/>
            <a:ext cx="5964004" cy="5076859"/>
          </a:xfrm>
          <a:custGeom>
            <a:avLst/>
            <a:gdLst/>
            <a:ahLst/>
            <a:cxnLst/>
            <a:rect l="l" t="t" r="r" b="b"/>
            <a:pathLst>
              <a:path w="5964004" h="5076859">
                <a:moveTo>
                  <a:pt x="0" y="0"/>
                </a:moveTo>
                <a:lnTo>
                  <a:pt x="5964004" y="0"/>
                </a:lnTo>
                <a:lnTo>
                  <a:pt x="5964004" y="5076858"/>
                </a:lnTo>
                <a:lnTo>
                  <a:pt x="0" y="507685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p:nvPr/>
        </p:nvGraphicFramePr>
        <p:xfrm>
          <a:off x="3791658" y="4828361"/>
          <a:ext cx="10044112" cy="6421517"/>
        </p:xfrm>
        <a:graphic>
          <a:graphicData uri="http://schemas.openxmlformats.org/presentationml/2006/ole">
            <mc:AlternateContent xmlns:mc="http://schemas.openxmlformats.org/markup-compatibility/2006">
              <mc:Choice xmlns:v="urn:schemas-microsoft-com:vml" Requires="v">
                <p:oleObj name="Worksheet" r:id="rId2" imgW="12039600" imgH="8420100" progId="Excel.Sheet.12">
                  <p:embed/>
                </p:oleObj>
              </mc:Choice>
              <mc:Fallback>
                <p:oleObj name="Worksheet" r:id="rId2" imgW="12039600" imgH="8420100" progId="Excel.Sheet.12">
                  <p:embed/>
                  <p:pic>
                    <p:nvPicPr>
                      <p:cNvPr id="0" name=""/>
                      <p:cNvPicPr/>
                      <p:nvPr/>
                    </p:nvPicPr>
                    <p:blipFill>
                      <a:blip r:embed="rId3"/>
                      <a:stretch>
                        <a:fillRect/>
                      </a:stretch>
                    </p:blipFill>
                    <p:spPr>
                      <a:xfrm>
                        <a:off x="3791658" y="4828361"/>
                        <a:ext cx="10044112" cy="6421517"/>
                      </a:xfrm>
                      <a:prstGeom prst="rect">
                        <a:avLst/>
                      </a:prstGeom>
                    </p:spPr>
                  </p:pic>
                </p:oleObj>
              </mc:Fallback>
            </mc:AlternateContent>
          </a:graphicData>
        </a:graphic>
      </p:graphicFrame>
      <p:sp>
        <p:nvSpPr>
          <p:cNvPr id="3" name="Freeform 3"/>
          <p:cNvSpPr/>
          <p:nvPr/>
        </p:nvSpPr>
        <p:spPr>
          <a:xfrm>
            <a:off x="828910" y="2143342"/>
            <a:ext cx="1060338" cy="1932280"/>
          </a:xfrm>
          <a:custGeom>
            <a:avLst/>
            <a:gdLst/>
            <a:ahLst/>
            <a:cxnLst/>
            <a:rect l="l" t="t" r="r" b="b"/>
            <a:pathLst>
              <a:path w="1060338" h="1932280">
                <a:moveTo>
                  <a:pt x="0" y="0"/>
                </a:moveTo>
                <a:lnTo>
                  <a:pt x="1060339" y="0"/>
                </a:lnTo>
                <a:lnTo>
                  <a:pt x="1060339" y="1932279"/>
                </a:lnTo>
                <a:lnTo>
                  <a:pt x="0" y="193227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4" name="Freeform 4"/>
          <p:cNvSpPr/>
          <p:nvPr/>
        </p:nvSpPr>
        <p:spPr>
          <a:xfrm>
            <a:off x="11539386" y="2143342"/>
            <a:ext cx="1000247" cy="1876930"/>
          </a:xfrm>
          <a:custGeom>
            <a:avLst/>
            <a:gdLst/>
            <a:ahLst/>
            <a:cxnLst/>
            <a:rect l="l" t="t" r="r" b="b"/>
            <a:pathLst>
              <a:path w="1000247" h="1876930">
                <a:moveTo>
                  <a:pt x="0" y="0"/>
                </a:moveTo>
                <a:lnTo>
                  <a:pt x="1000247" y="0"/>
                </a:lnTo>
                <a:lnTo>
                  <a:pt x="1000247" y="1876929"/>
                </a:lnTo>
                <a:lnTo>
                  <a:pt x="0" y="187692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sp>
        <p:nvSpPr>
          <p:cNvPr id="5" name="TextBox 5"/>
          <p:cNvSpPr txBox="1"/>
          <p:nvPr/>
        </p:nvSpPr>
        <p:spPr>
          <a:xfrm>
            <a:off x="12891444" y="1990942"/>
            <a:ext cx="4013627" cy="1676393"/>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Helvetica Neue Medium"/>
                <a:ea typeface="Helvetica Neue Medium"/>
                <a:cs typeface="Helvetica Neue Medium"/>
                <a:sym typeface="Helvetica Neue Medium"/>
              </a:rPr>
              <a:t>Hausse des abattages de coches (+14% par rapport à 2024)</a:t>
            </a:r>
          </a:p>
        </p:txBody>
      </p:sp>
      <p:sp>
        <p:nvSpPr>
          <p:cNvPr id="6" name="TextBox 6"/>
          <p:cNvSpPr txBox="1"/>
          <p:nvPr/>
        </p:nvSpPr>
        <p:spPr>
          <a:xfrm>
            <a:off x="2111397" y="2000467"/>
            <a:ext cx="8490311" cy="1638301"/>
          </a:xfrm>
          <a:prstGeom prst="rect">
            <a:avLst/>
          </a:prstGeom>
        </p:spPr>
        <p:txBody>
          <a:bodyPr lIns="0" tIns="0" rIns="0" bIns="0" rtlCol="0" anchor="t">
            <a:spAutoFit/>
          </a:bodyPr>
          <a:lstStyle/>
          <a:p>
            <a:pPr algn="l">
              <a:lnSpc>
                <a:spcPts val="4199"/>
              </a:lnSpc>
              <a:spcBef>
                <a:spcPct val="0"/>
              </a:spcBef>
            </a:pPr>
            <a:r>
              <a:rPr lang="en-US" sz="2999" b="1">
                <a:solidFill>
                  <a:srgbClr val="000000"/>
                </a:solidFill>
                <a:latin typeface="Helvetica Neue Medium"/>
                <a:ea typeface="Helvetica Neue Medium"/>
                <a:cs typeface="Helvetica Neue Medium"/>
                <a:sym typeface="Helvetica Neue Medium"/>
              </a:rPr>
              <a:t>Baisse de l’activité de 1,13% par rapport à 2024</a:t>
            </a:r>
          </a:p>
          <a:p>
            <a:pPr algn="l">
              <a:lnSpc>
                <a:spcPts val="4199"/>
              </a:lnSpc>
              <a:spcBef>
                <a:spcPct val="0"/>
              </a:spcBef>
            </a:pPr>
            <a:r>
              <a:rPr lang="en-US" sz="2999" b="1">
                <a:solidFill>
                  <a:srgbClr val="000000"/>
                </a:solidFill>
                <a:latin typeface="Helvetica Neue Medium"/>
                <a:ea typeface="Helvetica Neue Medium"/>
                <a:cs typeface="Helvetica Neue Medium"/>
                <a:sym typeface="Helvetica Neue Medium"/>
              </a:rPr>
              <a:t> avec 2 jours d’abattage en moins soit environ 16 000 porcins</a:t>
            </a:r>
          </a:p>
        </p:txBody>
      </p:sp>
      <p:sp>
        <p:nvSpPr>
          <p:cNvPr id="7" name="TextBox 7"/>
          <p:cNvSpPr txBox="1"/>
          <p:nvPr/>
        </p:nvSpPr>
        <p:spPr>
          <a:xfrm>
            <a:off x="1028700" y="885825"/>
            <a:ext cx="5905500" cy="589905"/>
          </a:xfrm>
          <a:prstGeom prst="rect">
            <a:avLst/>
          </a:prstGeom>
        </p:spPr>
        <p:txBody>
          <a:bodyPr wrap="square" lIns="0" tIns="0" rIns="0" bIns="0" rtlCol="0" anchor="t">
            <a:spAutoFit/>
          </a:bodyPr>
          <a:lstStyle/>
          <a:p>
            <a:pPr algn="ctr">
              <a:lnSpc>
                <a:spcPts val="4619"/>
              </a:lnSpc>
              <a:spcBef>
                <a:spcPct val="0"/>
              </a:spcBef>
            </a:pPr>
            <a:r>
              <a:rPr lang="en-US" sz="4199" spc="209" dirty="0" err="1">
                <a:solidFill>
                  <a:srgbClr val="E90C30"/>
                </a:solidFill>
                <a:latin typeface="Citrine"/>
                <a:ea typeface="Citrine"/>
                <a:cs typeface="Citrine"/>
                <a:sym typeface="Citrine"/>
              </a:rPr>
              <a:t>Activité</a:t>
            </a:r>
            <a:r>
              <a:rPr lang="en-US" sz="4199" spc="209" dirty="0">
                <a:solidFill>
                  <a:srgbClr val="E90C30"/>
                </a:solidFill>
                <a:latin typeface="Citrine"/>
                <a:ea typeface="Citrine"/>
                <a:cs typeface="Citrine"/>
                <a:sym typeface="Citrine"/>
              </a:rPr>
              <a:t> PCM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0750" y="3567549"/>
            <a:ext cx="3088042" cy="1769259"/>
          </a:xfrm>
          <a:custGeom>
            <a:avLst/>
            <a:gdLst/>
            <a:ahLst/>
            <a:cxnLst/>
            <a:rect l="l" t="t" r="r" b="b"/>
            <a:pathLst>
              <a:path w="3088042" h="1769259">
                <a:moveTo>
                  <a:pt x="0" y="0"/>
                </a:moveTo>
                <a:lnTo>
                  <a:pt x="3088042" y="0"/>
                </a:lnTo>
                <a:lnTo>
                  <a:pt x="3088042" y="1769258"/>
                </a:lnTo>
                <a:lnTo>
                  <a:pt x="0" y="1769258"/>
                </a:lnTo>
                <a:lnTo>
                  <a:pt x="0" y="0"/>
                </a:lnTo>
                <a:close/>
              </a:path>
            </a:pathLst>
          </a:custGeom>
          <a:blipFill>
            <a:blip r:embed="rId2"/>
            <a:stretch>
              <a:fillRect/>
            </a:stretch>
          </a:blipFill>
        </p:spPr>
        <p:txBody>
          <a:bodyPr/>
          <a:lstStyle/>
          <a:p>
            <a:endParaRPr lang="fr-FR"/>
          </a:p>
        </p:txBody>
      </p:sp>
      <p:sp>
        <p:nvSpPr>
          <p:cNvPr id="3" name="Freeform 3"/>
          <p:cNvSpPr/>
          <p:nvPr/>
        </p:nvSpPr>
        <p:spPr>
          <a:xfrm>
            <a:off x="10911603" y="2683457"/>
            <a:ext cx="5989105" cy="4491829"/>
          </a:xfrm>
          <a:custGeom>
            <a:avLst/>
            <a:gdLst/>
            <a:ahLst/>
            <a:cxnLst/>
            <a:rect l="l" t="t" r="r" b="b"/>
            <a:pathLst>
              <a:path w="5989105" h="4491829">
                <a:moveTo>
                  <a:pt x="0" y="0"/>
                </a:moveTo>
                <a:lnTo>
                  <a:pt x="5989105" y="0"/>
                </a:lnTo>
                <a:lnTo>
                  <a:pt x="5989105" y="4491828"/>
                </a:lnTo>
                <a:lnTo>
                  <a:pt x="0" y="4491828"/>
                </a:lnTo>
                <a:lnTo>
                  <a:pt x="0" y="0"/>
                </a:lnTo>
                <a:close/>
              </a:path>
            </a:pathLst>
          </a:custGeom>
          <a:blipFill>
            <a:blip r:embed="rId3"/>
            <a:stretch>
              <a:fillRect/>
            </a:stretch>
          </a:blipFill>
        </p:spPr>
        <p:txBody>
          <a:bodyPr/>
          <a:lstStyle/>
          <a:p>
            <a:endParaRPr lang="fr-FR"/>
          </a:p>
        </p:txBody>
      </p:sp>
      <p:sp>
        <p:nvSpPr>
          <p:cNvPr id="4" name="Freeform 4"/>
          <p:cNvSpPr/>
          <p:nvPr/>
        </p:nvSpPr>
        <p:spPr>
          <a:xfrm>
            <a:off x="1520750" y="6548279"/>
            <a:ext cx="3401868" cy="2214725"/>
          </a:xfrm>
          <a:custGeom>
            <a:avLst/>
            <a:gdLst/>
            <a:ahLst/>
            <a:cxnLst/>
            <a:rect l="l" t="t" r="r" b="b"/>
            <a:pathLst>
              <a:path w="3401868" h="2214725">
                <a:moveTo>
                  <a:pt x="0" y="0"/>
                </a:moveTo>
                <a:lnTo>
                  <a:pt x="3401868" y="0"/>
                </a:lnTo>
                <a:lnTo>
                  <a:pt x="3401868" y="2214724"/>
                </a:lnTo>
                <a:lnTo>
                  <a:pt x="0" y="2214724"/>
                </a:lnTo>
                <a:lnTo>
                  <a:pt x="0" y="0"/>
                </a:lnTo>
                <a:close/>
              </a:path>
            </a:pathLst>
          </a:custGeom>
          <a:blipFill>
            <a:blip r:embed="rId4"/>
            <a:stretch>
              <a:fillRect/>
            </a:stretch>
          </a:blipFill>
        </p:spPr>
        <p:txBody>
          <a:bodyPr/>
          <a:lstStyle/>
          <a:p>
            <a:endParaRPr lang="fr-FR"/>
          </a:p>
        </p:txBody>
      </p:sp>
      <p:sp>
        <p:nvSpPr>
          <p:cNvPr id="5" name="TextBox 5"/>
          <p:cNvSpPr txBox="1"/>
          <p:nvPr/>
        </p:nvSpPr>
        <p:spPr>
          <a:xfrm>
            <a:off x="2296638" y="1955737"/>
            <a:ext cx="4713762" cy="491417"/>
          </a:xfrm>
          <a:prstGeom prst="rect">
            <a:avLst/>
          </a:prstGeom>
        </p:spPr>
        <p:txBody>
          <a:bodyPr wrap="square" lIns="0" tIns="0" rIns="0" bIns="0" rtlCol="0" anchor="t">
            <a:spAutoFit/>
          </a:bodyPr>
          <a:lstStyle/>
          <a:p>
            <a:pPr algn="l">
              <a:lnSpc>
                <a:spcPts val="4195"/>
              </a:lnSpc>
              <a:spcBef>
                <a:spcPct val="0"/>
              </a:spcBef>
            </a:pPr>
            <a:r>
              <a:rPr lang="en-US" sz="2996" b="1" dirty="0">
                <a:solidFill>
                  <a:srgbClr val="000000"/>
                </a:solidFill>
                <a:latin typeface="Helvetica Neue Medium"/>
                <a:ea typeface="Helvetica Neue Medium"/>
                <a:cs typeface="Helvetica Neue Medium"/>
                <a:sym typeface="Helvetica Neue Medium"/>
              </a:rPr>
              <a:t>En 2025, </a:t>
            </a:r>
            <a:r>
              <a:rPr lang="en-US" sz="2996" b="1" dirty="0" err="1">
                <a:solidFill>
                  <a:srgbClr val="000000"/>
                </a:solidFill>
                <a:latin typeface="Helvetica Neue Medium"/>
                <a:ea typeface="Helvetica Neue Medium"/>
                <a:cs typeface="Helvetica Neue Medium"/>
                <a:sym typeface="Helvetica Neue Medium"/>
              </a:rPr>
              <a:t>c’est</a:t>
            </a:r>
            <a:r>
              <a:rPr lang="en-US" sz="2996" b="1" dirty="0">
                <a:solidFill>
                  <a:srgbClr val="000000"/>
                </a:solidFill>
                <a:latin typeface="Helvetica Neue Medium"/>
                <a:ea typeface="Helvetica Neue Medium"/>
                <a:cs typeface="Helvetica Neue Medium"/>
                <a:sym typeface="Helvetica Neue Medium"/>
              </a:rPr>
              <a:t> :</a:t>
            </a:r>
          </a:p>
        </p:txBody>
      </p:sp>
      <p:sp>
        <p:nvSpPr>
          <p:cNvPr id="6" name="TextBox 6"/>
          <p:cNvSpPr txBox="1"/>
          <p:nvPr/>
        </p:nvSpPr>
        <p:spPr>
          <a:xfrm>
            <a:off x="1028700" y="771525"/>
            <a:ext cx="4991100" cy="685829"/>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E90C30"/>
                </a:solidFill>
                <a:latin typeface="Citrine"/>
                <a:ea typeface="Citrine"/>
                <a:cs typeface="Citrine"/>
                <a:sym typeface="Citrine"/>
              </a:rPr>
              <a:t>Suivi</a:t>
            </a:r>
            <a:r>
              <a:rPr lang="en-US" sz="4200" dirty="0">
                <a:solidFill>
                  <a:srgbClr val="E90C30"/>
                </a:solidFill>
                <a:latin typeface="Citrine"/>
                <a:ea typeface="Citrine"/>
                <a:cs typeface="Citrine"/>
                <a:sym typeface="Citrine"/>
              </a:rPr>
              <a:t> PCM</a:t>
            </a:r>
          </a:p>
        </p:txBody>
      </p:sp>
      <p:sp>
        <p:nvSpPr>
          <p:cNvPr id="7" name="TextBox 7"/>
          <p:cNvSpPr txBox="1"/>
          <p:nvPr/>
        </p:nvSpPr>
        <p:spPr>
          <a:xfrm>
            <a:off x="4983284" y="3415149"/>
            <a:ext cx="4440291" cy="1676393"/>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Helvetica Neue Medium"/>
                <a:ea typeface="Helvetica Neue Medium"/>
                <a:cs typeface="Helvetica Neue Medium"/>
                <a:sym typeface="Helvetica Neue Medium"/>
              </a:rPr>
              <a:t>14 abattoirs suivis avec MAC</a:t>
            </a:r>
          </a:p>
          <a:p>
            <a:pPr algn="ctr">
              <a:lnSpc>
                <a:spcPts val="4200"/>
              </a:lnSpc>
              <a:spcBef>
                <a:spcPct val="0"/>
              </a:spcBef>
            </a:pPr>
            <a:r>
              <a:rPr lang="en-US" sz="3000" b="1">
                <a:solidFill>
                  <a:srgbClr val="000000"/>
                </a:solidFill>
                <a:latin typeface="Helvetica Neue Medium"/>
                <a:ea typeface="Helvetica Neue Medium"/>
                <a:cs typeface="Helvetica Neue Medium"/>
                <a:sym typeface="Helvetica Neue Medium"/>
              </a:rPr>
              <a:t> (CGM et Image Meater)</a:t>
            </a:r>
          </a:p>
        </p:txBody>
      </p:sp>
      <p:sp>
        <p:nvSpPr>
          <p:cNvPr id="8" name="TextBox 8"/>
          <p:cNvSpPr txBox="1"/>
          <p:nvPr/>
        </p:nvSpPr>
        <p:spPr>
          <a:xfrm>
            <a:off x="5178628" y="6741244"/>
            <a:ext cx="3965372" cy="1676393"/>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Helvetica Neue Medium"/>
                <a:ea typeface="Helvetica Neue Medium"/>
                <a:cs typeface="Helvetica Neue Medium"/>
                <a:sym typeface="Helvetica Neue Medium"/>
              </a:rPr>
              <a:t>3 abattoirs avec classement réglette </a:t>
            </a:r>
          </a:p>
          <a:p>
            <a:pPr algn="ctr">
              <a:lnSpc>
                <a:spcPts val="4200"/>
              </a:lnSpc>
              <a:spcBef>
                <a:spcPct val="0"/>
              </a:spcBef>
            </a:pPr>
            <a:r>
              <a:rPr lang="en-US" sz="3000" b="1">
                <a:solidFill>
                  <a:srgbClr val="000000"/>
                </a:solidFill>
                <a:latin typeface="Helvetica Neue Medium"/>
                <a:ea typeface="Helvetica Neue Medium"/>
                <a:cs typeface="Helvetica Neue Medium"/>
                <a:sym typeface="Helvetica Neue Medium"/>
              </a:rPr>
              <a:t>et remontée PCM</a:t>
            </a:r>
          </a:p>
        </p:txBody>
      </p:sp>
      <p:sp>
        <p:nvSpPr>
          <p:cNvPr id="9" name="TextBox 9"/>
          <p:cNvSpPr txBox="1"/>
          <p:nvPr/>
        </p:nvSpPr>
        <p:spPr>
          <a:xfrm>
            <a:off x="12476006" y="7274644"/>
            <a:ext cx="3246954" cy="1142993"/>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Helvetica Neue Medium"/>
                <a:ea typeface="Helvetica Neue Medium"/>
                <a:cs typeface="Helvetica Neue Medium"/>
                <a:sym typeface="Helvetica Neue Medium"/>
              </a:rPr>
              <a:t>9 classificateurs </a:t>
            </a:r>
          </a:p>
          <a:p>
            <a:pPr algn="ctr">
              <a:lnSpc>
                <a:spcPts val="4200"/>
              </a:lnSpc>
              <a:spcBef>
                <a:spcPct val="0"/>
              </a:spcBef>
            </a:pPr>
            <a:r>
              <a:rPr lang="en-US" sz="3000" b="1">
                <a:solidFill>
                  <a:srgbClr val="000000"/>
                </a:solidFill>
                <a:latin typeface="Helvetica Neue Medium"/>
                <a:ea typeface="Helvetica Neue Medium"/>
                <a:cs typeface="Helvetica Neue Medium"/>
                <a:sym typeface="Helvetica Neue Medium"/>
              </a:rPr>
              <a:t>formés et habilités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638645" y="396371"/>
            <a:ext cx="3010711" cy="2883635"/>
          </a:xfrm>
          <a:custGeom>
            <a:avLst/>
            <a:gdLst/>
            <a:ahLst/>
            <a:cxnLst/>
            <a:rect l="l" t="t" r="r" b="b"/>
            <a:pathLst>
              <a:path w="3010711" h="2883635">
                <a:moveTo>
                  <a:pt x="0" y="0"/>
                </a:moveTo>
                <a:lnTo>
                  <a:pt x="3010710" y="0"/>
                </a:lnTo>
                <a:lnTo>
                  <a:pt x="3010710" y="2883635"/>
                </a:lnTo>
                <a:lnTo>
                  <a:pt x="0" y="2883635"/>
                </a:lnTo>
                <a:lnTo>
                  <a:pt x="0" y="0"/>
                </a:lnTo>
                <a:close/>
              </a:path>
            </a:pathLst>
          </a:custGeom>
          <a:blipFill>
            <a:blip r:embed="rId2"/>
            <a:stretch>
              <a:fillRect/>
            </a:stretch>
          </a:blipFill>
        </p:spPr>
        <p:txBody>
          <a:bodyPr/>
          <a:lstStyle/>
          <a:p>
            <a:endParaRPr lang="fr-FR"/>
          </a:p>
        </p:txBody>
      </p:sp>
      <p:sp>
        <p:nvSpPr>
          <p:cNvPr id="4" name="TextBox 4"/>
          <p:cNvSpPr txBox="1"/>
          <p:nvPr/>
        </p:nvSpPr>
        <p:spPr>
          <a:xfrm>
            <a:off x="5896392" y="7935656"/>
            <a:ext cx="6495217" cy="803269"/>
          </a:xfrm>
          <a:prstGeom prst="rect">
            <a:avLst/>
          </a:prstGeom>
        </p:spPr>
        <p:txBody>
          <a:bodyPr lIns="0" tIns="0" rIns="0" bIns="0" rtlCol="0" anchor="t">
            <a:spAutoFit/>
          </a:bodyPr>
          <a:lstStyle/>
          <a:p>
            <a:pPr algn="ctr">
              <a:lnSpc>
                <a:spcPts val="5600"/>
              </a:lnSpc>
              <a:spcBef>
                <a:spcPct val="0"/>
              </a:spcBef>
            </a:pPr>
            <a:r>
              <a:rPr lang="en-US" sz="4000" b="1">
                <a:solidFill>
                  <a:srgbClr val="000000"/>
                </a:solidFill>
                <a:latin typeface="Helvetica Neue Medium"/>
                <a:ea typeface="Helvetica Neue Medium"/>
                <a:cs typeface="Helvetica Neue Medium"/>
                <a:sym typeface="Helvetica Neue Medium"/>
              </a:rPr>
              <a:t>347 sites engagés en AURA</a:t>
            </a:r>
          </a:p>
        </p:txBody>
      </p:sp>
      <p:graphicFrame>
        <p:nvGraphicFramePr>
          <p:cNvPr id="5" name="Tableau 4">
            <a:extLst>
              <a:ext uri="{FF2B5EF4-FFF2-40B4-BE49-F238E27FC236}">
                <a16:creationId xmlns:a16="http://schemas.microsoft.com/office/drawing/2014/main" id="{8F80323C-66D0-6FF0-04AF-E511592CB231}"/>
              </a:ext>
            </a:extLst>
          </p:cNvPr>
          <p:cNvGraphicFramePr>
            <a:graphicFrameLocks noGrp="1"/>
          </p:cNvGraphicFramePr>
          <p:nvPr>
            <p:extLst>
              <p:ext uri="{D42A27DB-BD31-4B8C-83A1-F6EECF244321}">
                <p14:modId xmlns:p14="http://schemas.microsoft.com/office/powerpoint/2010/main" val="2457361103"/>
              </p:ext>
            </p:extLst>
          </p:nvPr>
        </p:nvGraphicFramePr>
        <p:xfrm>
          <a:off x="3276600" y="3771900"/>
          <a:ext cx="11201400" cy="3771786"/>
        </p:xfrm>
        <a:graphic>
          <a:graphicData uri="http://schemas.openxmlformats.org/drawingml/2006/table">
            <a:tbl>
              <a:tblPr/>
              <a:tblGrid>
                <a:gridCol w="3733800">
                  <a:extLst>
                    <a:ext uri="{9D8B030D-6E8A-4147-A177-3AD203B41FA5}">
                      <a16:colId xmlns:a16="http://schemas.microsoft.com/office/drawing/2014/main" val="3645757487"/>
                    </a:ext>
                  </a:extLst>
                </a:gridCol>
                <a:gridCol w="3733800">
                  <a:extLst>
                    <a:ext uri="{9D8B030D-6E8A-4147-A177-3AD203B41FA5}">
                      <a16:colId xmlns:a16="http://schemas.microsoft.com/office/drawing/2014/main" val="2228204440"/>
                    </a:ext>
                  </a:extLst>
                </a:gridCol>
                <a:gridCol w="3733800">
                  <a:extLst>
                    <a:ext uri="{9D8B030D-6E8A-4147-A177-3AD203B41FA5}">
                      <a16:colId xmlns:a16="http://schemas.microsoft.com/office/drawing/2014/main" val="4135263806"/>
                    </a:ext>
                  </a:extLst>
                </a:gridCol>
              </a:tblGrid>
              <a:tr h="714729">
                <a:tc>
                  <a:txBody>
                    <a:bodyPr/>
                    <a:lstStyle/>
                    <a:p>
                      <a:pPr algn="ctr">
                        <a:buNone/>
                      </a:pPr>
                      <a:r>
                        <a:rPr lang="fr-FR" sz="3600" b="1">
                          <a:solidFill>
                            <a:srgbClr val="FFFFFF"/>
                          </a:solidFill>
                          <a:effectLst/>
                        </a:rPr>
                        <a:t>Porc français</a:t>
                      </a:r>
                    </a:p>
                  </a:txBody>
                  <a:tcPr anchor="ctr">
                    <a:lnL w="15240" cap="flat" cmpd="sng" algn="ctr">
                      <a:solidFill>
                        <a:srgbClr val="575455"/>
                      </a:solidFill>
                      <a:prstDash val="solid"/>
                      <a:round/>
                      <a:headEnd type="none" w="med" len="med"/>
                      <a:tailEnd type="none" w="med" len="med"/>
                    </a:lnL>
                    <a:lnR w="15240" cap="flat" cmpd="sng" algn="ctr">
                      <a:solidFill>
                        <a:srgbClr val="575455"/>
                      </a:solidFill>
                      <a:prstDash val="solid"/>
                      <a:round/>
                      <a:headEnd type="none" w="med" len="med"/>
                      <a:tailEnd type="none" w="med" len="med"/>
                    </a:lnR>
                    <a:lnT w="15240" cap="flat" cmpd="sng" algn="ctr">
                      <a:solidFill>
                        <a:srgbClr val="575455"/>
                      </a:solidFill>
                      <a:prstDash val="solid"/>
                      <a:round/>
                      <a:headEnd type="none" w="med" len="med"/>
                      <a:tailEnd type="none" w="med" len="med"/>
                    </a:lnT>
                    <a:lnB w="15240" cap="flat" cmpd="sng" algn="ctr">
                      <a:solidFill>
                        <a:srgbClr val="575455"/>
                      </a:solidFill>
                      <a:prstDash val="solid"/>
                      <a:round/>
                      <a:headEnd type="none" w="med" len="med"/>
                      <a:tailEnd type="none" w="med" len="med"/>
                    </a:lnB>
                    <a:solidFill>
                      <a:srgbClr val="3F50B3"/>
                    </a:solidFill>
                  </a:tcPr>
                </a:tc>
                <a:tc>
                  <a:txBody>
                    <a:bodyPr/>
                    <a:lstStyle/>
                    <a:p>
                      <a:pPr algn="ctr">
                        <a:buNone/>
                      </a:pPr>
                      <a:r>
                        <a:rPr lang="fr-FR" sz="3600" b="1">
                          <a:solidFill>
                            <a:srgbClr val="FFFFFF"/>
                          </a:solidFill>
                          <a:effectLst/>
                        </a:rPr>
                        <a:t>Nombre</a:t>
                      </a:r>
                    </a:p>
                  </a:txBody>
                  <a:tcPr anchor="ctr">
                    <a:lnL w="15240" cap="flat" cmpd="sng" algn="ctr">
                      <a:solidFill>
                        <a:srgbClr val="575455"/>
                      </a:solidFill>
                      <a:prstDash val="solid"/>
                      <a:round/>
                      <a:headEnd type="none" w="med" len="med"/>
                      <a:tailEnd type="none" w="med" len="med"/>
                    </a:lnL>
                    <a:lnR w="15240" cap="flat" cmpd="sng" algn="ctr">
                      <a:solidFill>
                        <a:srgbClr val="575455"/>
                      </a:solidFill>
                      <a:prstDash val="solid"/>
                      <a:round/>
                      <a:headEnd type="none" w="med" len="med"/>
                      <a:tailEnd type="none" w="med" len="med"/>
                    </a:lnR>
                    <a:lnT w="15240" cap="flat" cmpd="sng" algn="ctr">
                      <a:solidFill>
                        <a:srgbClr val="575455"/>
                      </a:solidFill>
                      <a:prstDash val="solid"/>
                      <a:round/>
                      <a:headEnd type="none" w="med" len="med"/>
                      <a:tailEnd type="none" w="med" len="med"/>
                    </a:lnT>
                    <a:lnB w="15240" cap="flat" cmpd="sng" algn="ctr">
                      <a:solidFill>
                        <a:srgbClr val="575455"/>
                      </a:solidFill>
                      <a:prstDash val="solid"/>
                      <a:round/>
                      <a:headEnd type="none" w="med" len="med"/>
                      <a:tailEnd type="none" w="med" len="med"/>
                    </a:lnB>
                    <a:solidFill>
                      <a:srgbClr val="3F50B3"/>
                    </a:solidFill>
                  </a:tcPr>
                </a:tc>
                <a:tc>
                  <a:txBody>
                    <a:bodyPr/>
                    <a:lstStyle/>
                    <a:p>
                      <a:pPr algn="ctr">
                        <a:buNone/>
                      </a:pPr>
                      <a:r>
                        <a:rPr lang="fr-FR" sz="3600" b="1">
                          <a:solidFill>
                            <a:srgbClr val="FFFFFF"/>
                          </a:solidFill>
                          <a:effectLst/>
                        </a:rPr>
                        <a:t>%</a:t>
                      </a:r>
                    </a:p>
                  </a:txBody>
                  <a:tcPr anchor="ctr">
                    <a:lnL w="15240" cap="flat" cmpd="sng" algn="ctr">
                      <a:solidFill>
                        <a:srgbClr val="575455"/>
                      </a:solidFill>
                      <a:prstDash val="solid"/>
                      <a:round/>
                      <a:headEnd type="none" w="med" len="med"/>
                      <a:tailEnd type="none" w="med" len="med"/>
                    </a:lnL>
                    <a:lnR w="15240" cap="flat" cmpd="sng" algn="ctr">
                      <a:solidFill>
                        <a:srgbClr val="575455"/>
                      </a:solidFill>
                      <a:prstDash val="solid"/>
                      <a:round/>
                      <a:headEnd type="none" w="med" len="med"/>
                      <a:tailEnd type="none" w="med" len="med"/>
                    </a:lnR>
                    <a:lnT w="15240" cap="flat" cmpd="sng" algn="ctr">
                      <a:solidFill>
                        <a:srgbClr val="575455"/>
                      </a:solidFill>
                      <a:prstDash val="solid"/>
                      <a:round/>
                      <a:headEnd type="none" w="med" len="med"/>
                      <a:tailEnd type="none" w="med" len="med"/>
                    </a:lnT>
                    <a:lnB w="15240" cap="flat" cmpd="sng" algn="ctr">
                      <a:solidFill>
                        <a:srgbClr val="575455"/>
                      </a:solidFill>
                      <a:prstDash val="solid"/>
                      <a:round/>
                      <a:headEnd type="none" w="med" len="med"/>
                      <a:tailEnd type="none" w="med" len="med"/>
                    </a:lnB>
                    <a:solidFill>
                      <a:srgbClr val="3F50B3"/>
                    </a:solidFill>
                  </a:tcPr>
                </a:tc>
                <a:extLst>
                  <a:ext uri="{0D108BD9-81ED-4DB2-BD59-A6C34878D82A}">
                    <a16:rowId xmlns:a16="http://schemas.microsoft.com/office/drawing/2014/main" val="3672648612"/>
                  </a:ext>
                </a:extLst>
              </a:tr>
              <a:tr h="1255254">
                <a:tc>
                  <a:txBody>
                    <a:bodyPr/>
                    <a:lstStyle/>
                    <a:p>
                      <a:pPr algn="ctr">
                        <a:buNone/>
                      </a:pPr>
                      <a:r>
                        <a:rPr lang="fr-FR" sz="3600">
                          <a:effectLst/>
                        </a:rPr>
                        <a:t>Porcs "labélisés" LPF</a:t>
                      </a:r>
                    </a:p>
                  </a:txBody>
                  <a:tcPr anchor="ctr">
                    <a:lnL w="15240" cap="flat" cmpd="sng" algn="ctr">
                      <a:solidFill>
                        <a:srgbClr val="575455"/>
                      </a:solidFill>
                      <a:prstDash val="solid"/>
                      <a:round/>
                      <a:headEnd type="none" w="med" len="med"/>
                      <a:tailEnd type="none" w="med" len="med"/>
                    </a:lnL>
                    <a:lnR w="15240" cap="flat" cmpd="sng" algn="ctr">
                      <a:solidFill>
                        <a:srgbClr val="575455"/>
                      </a:solidFill>
                      <a:prstDash val="solid"/>
                      <a:round/>
                      <a:headEnd type="none" w="med" len="med"/>
                      <a:tailEnd type="none" w="med" len="med"/>
                    </a:lnR>
                    <a:lnT w="15240" cap="flat" cmpd="sng" algn="ctr">
                      <a:solidFill>
                        <a:srgbClr val="575455"/>
                      </a:solidFill>
                      <a:prstDash val="solid"/>
                      <a:round/>
                      <a:headEnd type="none" w="med" len="med"/>
                      <a:tailEnd type="none" w="med" len="med"/>
                    </a:lnT>
                    <a:lnB w="15240" cap="flat" cmpd="sng" algn="ctr">
                      <a:solidFill>
                        <a:srgbClr val="575455"/>
                      </a:solidFill>
                      <a:prstDash val="solid"/>
                      <a:round/>
                      <a:headEnd type="none" w="med" len="med"/>
                      <a:tailEnd type="none" w="med" len="med"/>
                    </a:lnB>
                    <a:solidFill>
                      <a:srgbClr val="FFFFFF"/>
                    </a:solidFill>
                  </a:tcPr>
                </a:tc>
                <a:tc>
                  <a:txBody>
                    <a:bodyPr/>
                    <a:lstStyle/>
                    <a:p>
                      <a:pPr algn="ctr">
                        <a:buNone/>
                      </a:pPr>
                      <a:r>
                        <a:rPr lang="fr-FR" sz="3600">
                          <a:effectLst/>
                        </a:rPr>
                        <a:t>1 253 691</a:t>
                      </a:r>
                    </a:p>
                  </a:txBody>
                  <a:tcPr anchor="ctr">
                    <a:lnL w="15240" cap="flat" cmpd="sng" algn="ctr">
                      <a:solidFill>
                        <a:srgbClr val="575455"/>
                      </a:solidFill>
                      <a:prstDash val="solid"/>
                      <a:round/>
                      <a:headEnd type="none" w="med" len="med"/>
                      <a:tailEnd type="none" w="med" len="med"/>
                    </a:lnL>
                    <a:lnR w="15240" cap="flat" cmpd="sng" algn="ctr">
                      <a:solidFill>
                        <a:srgbClr val="575455"/>
                      </a:solidFill>
                      <a:prstDash val="solid"/>
                      <a:round/>
                      <a:headEnd type="none" w="med" len="med"/>
                      <a:tailEnd type="none" w="med" len="med"/>
                    </a:lnR>
                    <a:lnT w="15240" cap="flat" cmpd="sng" algn="ctr">
                      <a:solidFill>
                        <a:srgbClr val="575455"/>
                      </a:solidFill>
                      <a:prstDash val="solid"/>
                      <a:round/>
                      <a:headEnd type="none" w="med" len="med"/>
                      <a:tailEnd type="none" w="med" len="med"/>
                    </a:lnT>
                    <a:lnB w="15240" cap="flat" cmpd="sng" algn="ctr">
                      <a:solidFill>
                        <a:srgbClr val="575455"/>
                      </a:solidFill>
                      <a:prstDash val="solid"/>
                      <a:round/>
                      <a:headEnd type="none" w="med" len="med"/>
                      <a:tailEnd type="none" w="med" len="med"/>
                    </a:lnB>
                    <a:solidFill>
                      <a:srgbClr val="FFFFFF"/>
                    </a:solidFill>
                  </a:tcPr>
                </a:tc>
                <a:tc>
                  <a:txBody>
                    <a:bodyPr/>
                    <a:lstStyle/>
                    <a:p>
                      <a:pPr algn="ctr">
                        <a:buNone/>
                      </a:pPr>
                      <a:r>
                        <a:rPr lang="fr-FR" sz="3600">
                          <a:effectLst/>
                        </a:rPr>
                        <a:t>89,88</a:t>
                      </a:r>
                    </a:p>
                  </a:txBody>
                  <a:tcPr anchor="ctr">
                    <a:lnL w="15240" cap="flat" cmpd="sng" algn="ctr">
                      <a:solidFill>
                        <a:srgbClr val="575455"/>
                      </a:solidFill>
                      <a:prstDash val="solid"/>
                      <a:round/>
                      <a:headEnd type="none" w="med" len="med"/>
                      <a:tailEnd type="none" w="med" len="med"/>
                    </a:lnL>
                    <a:lnR w="15240" cap="flat" cmpd="sng" algn="ctr">
                      <a:solidFill>
                        <a:srgbClr val="575455"/>
                      </a:solidFill>
                      <a:prstDash val="solid"/>
                      <a:round/>
                      <a:headEnd type="none" w="med" len="med"/>
                      <a:tailEnd type="none" w="med" len="med"/>
                    </a:lnR>
                    <a:lnT w="15240" cap="flat" cmpd="sng" algn="ctr">
                      <a:solidFill>
                        <a:srgbClr val="575455"/>
                      </a:solidFill>
                      <a:prstDash val="solid"/>
                      <a:round/>
                      <a:headEnd type="none" w="med" len="med"/>
                      <a:tailEnd type="none" w="med" len="med"/>
                    </a:lnT>
                    <a:lnB w="15240" cap="flat" cmpd="sng" algn="ctr">
                      <a:solidFill>
                        <a:srgbClr val="575455"/>
                      </a:solidFill>
                      <a:prstDash val="solid"/>
                      <a:round/>
                      <a:headEnd type="none" w="med" len="med"/>
                      <a:tailEnd type="none" w="med" len="med"/>
                    </a:lnB>
                    <a:solidFill>
                      <a:srgbClr val="FFFFFF"/>
                    </a:solidFill>
                  </a:tcPr>
                </a:tc>
                <a:extLst>
                  <a:ext uri="{0D108BD9-81ED-4DB2-BD59-A6C34878D82A}">
                    <a16:rowId xmlns:a16="http://schemas.microsoft.com/office/drawing/2014/main" val="1402030802"/>
                  </a:ext>
                </a:extLst>
              </a:tr>
              <a:tr h="1801803">
                <a:tc>
                  <a:txBody>
                    <a:bodyPr/>
                    <a:lstStyle/>
                    <a:p>
                      <a:pPr algn="ctr">
                        <a:buNone/>
                      </a:pPr>
                      <a:r>
                        <a:rPr lang="fr-FR" sz="3600">
                          <a:effectLst/>
                        </a:rPr>
                        <a:t>Porcs issus d'élevage non référencé "VPF"</a:t>
                      </a:r>
                    </a:p>
                  </a:txBody>
                  <a:tcPr anchor="ctr">
                    <a:lnL w="15240" cap="flat" cmpd="sng" algn="ctr">
                      <a:solidFill>
                        <a:srgbClr val="575455"/>
                      </a:solidFill>
                      <a:prstDash val="solid"/>
                      <a:round/>
                      <a:headEnd type="none" w="med" len="med"/>
                      <a:tailEnd type="none" w="med" len="med"/>
                    </a:lnL>
                    <a:lnR w="15240" cap="flat" cmpd="sng" algn="ctr">
                      <a:solidFill>
                        <a:srgbClr val="575455"/>
                      </a:solidFill>
                      <a:prstDash val="solid"/>
                      <a:round/>
                      <a:headEnd type="none" w="med" len="med"/>
                      <a:tailEnd type="none" w="med" len="med"/>
                    </a:lnR>
                    <a:lnT w="15240" cap="flat" cmpd="sng" algn="ctr">
                      <a:solidFill>
                        <a:srgbClr val="575455"/>
                      </a:solidFill>
                      <a:prstDash val="solid"/>
                      <a:round/>
                      <a:headEnd type="none" w="med" len="med"/>
                      <a:tailEnd type="none" w="med" len="med"/>
                    </a:lnT>
                    <a:lnB w="15240" cap="flat" cmpd="sng" algn="ctr">
                      <a:solidFill>
                        <a:srgbClr val="575455"/>
                      </a:solidFill>
                      <a:prstDash val="solid"/>
                      <a:round/>
                      <a:headEnd type="none" w="med" len="med"/>
                      <a:tailEnd type="none" w="med" len="med"/>
                    </a:lnB>
                    <a:solidFill>
                      <a:srgbClr val="FFFFFF"/>
                    </a:solidFill>
                  </a:tcPr>
                </a:tc>
                <a:tc>
                  <a:txBody>
                    <a:bodyPr/>
                    <a:lstStyle/>
                    <a:p>
                      <a:pPr algn="ctr">
                        <a:buNone/>
                      </a:pPr>
                      <a:r>
                        <a:rPr lang="fr-FR" sz="3600">
                          <a:effectLst/>
                        </a:rPr>
                        <a:t>64 536</a:t>
                      </a:r>
                    </a:p>
                  </a:txBody>
                  <a:tcPr anchor="ctr">
                    <a:lnL w="15240" cap="flat" cmpd="sng" algn="ctr">
                      <a:solidFill>
                        <a:srgbClr val="575455"/>
                      </a:solidFill>
                      <a:prstDash val="solid"/>
                      <a:round/>
                      <a:headEnd type="none" w="med" len="med"/>
                      <a:tailEnd type="none" w="med" len="med"/>
                    </a:lnL>
                    <a:lnR w="15240" cap="flat" cmpd="sng" algn="ctr">
                      <a:solidFill>
                        <a:srgbClr val="575455"/>
                      </a:solidFill>
                      <a:prstDash val="solid"/>
                      <a:round/>
                      <a:headEnd type="none" w="med" len="med"/>
                      <a:tailEnd type="none" w="med" len="med"/>
                    </a:lnR>
                    <a:lnT w="15240" cap="flat" cmpd="sng" algn="ctr">
                      <a:solidFill>
                        <a:srgbClr val="575455"/>
                      </a:solidFill>
                      <a:prstDash val="solid"/>
                      <a:round/>
                      <a:headEnd type="none" w="med" len="med"/>
                      <a:tailEnd type="none" w="med" len="med"/>
                    </a:lnT>
                    <a:lnB w="15240" cap="flat" cmpd="sng" algn="ctr">
                      <a:solidFill>
                        <a:srgbClr val="575455"/>
                      </a:solidFill>
                      <a:prstDash val="solid"/>
                      <a:round/>
                      <a:headEnd type="none" w="med" len="med"/>
                      <a:tailEnd type="none" w="med" len="med"/>
                    </a:lnB>
                    <a:solidFill>
                      <a:srgbClr val="FFFFFF"/>
                    </a:solidFill>
                  </a:tcPr>
                </a:tc>
                <a:tc>
                  <a:txBody>
                    <a:bodyPr/>
                    <a:lstStyle/>
                    <a:p>
                      <a:pPr algn="ctr">
                        <a:buNone/>
                      </a:pPr>
                      <a:r>
                        <a:rPr lang="fr-FR" sz="3600" dirty="0">
                          <a:effectLst/>
                        </a:rPr>
                        <a:t>4,63</a:t>
                      </a:r>
                    </a:p>
                  </a:txBody>
                  <a:tcPr anchor="ctr">
                    <a:lnL w="15240" cap="flat" cmpd="sng" algn="ctr">
                      <a:solidFill>
                        <a:srgbClr val="575455"/>
                      </a:solidFill>
                      <a:prstDash val="solid"/>
                      <a:round/>
                      <a:headEnd type="none" w="med" len="med"/>
                      <a:tailEnd type="none" w="med" len="med"/>
                    </a:lnL>
                    <a:lnR w="15240" cap="flat" cmpd="sng" algn="ctr">
                      <a:solidFill>
                        <a:srgbClr val="575455"/>
                      </a:solidFill>
                      <a:prstDash val="solid"/>
                      <a:round/>
                      <a:headEnd type="none" w="med" len="med"/>
                      <a:tailEnd type="none" w="med" len="med"/>
                    </a:lnR>
                    <a:lnT w="15240" cap="flat" cmpd="sng" algn="ctr">
                      <a:solidFill>
                        <a:srgbClr val="575455"/>
                      </a:solidFill>
                      <a:prstDash val="solid"/>
                      <a:round/>
                      <a:headEnd type="none" w="med" len="med"/>
                      <a:tailEnd type="none" w="med" len="med"/>
                    </a:lnT>
                    <a:lnB w="15240" cap="flat" cmpd="sng" algn="ctr">
                      <a:solidFill>
                        <a:srgbClr val="575455"/>
                      </a:solidFill>
                      <a:prstDash val="solid"/>
                      <a:round/>
                      <a:headEnd type="none" w="med" len="med"/>
                      <a:tailEnd type="none" w="med" len="med"/>
                    </a:lnB>
                    <a:solidFill>
                      <a:srgbClr val="FFFFFF"/>
                    </a:solidFill>
                  </a:tcPr>
                </a:tc>
                <a:extLst>
                  <a:ext uri="{0D108BD9-81ED-4DB2-BD59-A6C34878D82A}">
                    <a16:rowId xmlns:a16="http://schemas.microsoft.com/office/drawing/2014/main" val="3550791814"/>
                  </a:ext>
                </a:extLst>
              </a:tr>
            </a:tbl>
          </a:graphicData>
        </a:graphic>
      </p:graphicFrame>
      <p:sp>
        <p:nvSpPr>
          <p:cNvPr id="6" name="Rectangle 1">
            <a:extLst>
              <a:ext uri="{FF2B5EF4-FFF2-40B4-BE49-F238E27FC236}">
                <a16:creationId xmlns:a16="http://schemas.microsoft.com/office/drawing/2014/main" id="{CB7CDBFF-F183-9AB4-561E-913D5C200E32}"/>
              </a:ext>
            </a:extLst>
          </p:cNvPr>
          <p:cNvSpPr>
            <a:spLocks noChangeArrowheads="1"/>
          </p:cNvSpPr>
          <p:nvPr/>
        </p:nvSpPr>
        <p:spPr bwMode="auto">
          <a:xfrm>
            <a:off x="4876800" y="4164511"/>
            <a:ext cx="248920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13485" y="2967665"/>
            <a:ext cx="7930515" cy="5135008"/>
          </a:xfrm>
          <a:custGeom>
            <a:avLst/>
            <a:gdLst/>
            <a:ahLst/>
            <a:cxnLst/>
            <a:rect l="l" t="t" r="r" b="b"/>
            <a:pathLst>
              <a:path w="7930515" h="5135008">
                <a:moveTo>
                  <a:pt x="0" y="0"/>
                </a:moveTo>
                <a:lnTo>
                  <a:pt x="7930515" y="0"/>
                </a:lnTo>
                <a:lnTo>
                  <a:pt x="7930515" y="5135008"/>
                </a:lnTo>
                <a:lnTo>
                  <a:pt x="0" y="5135008"/>
                </a:lnTo>
                <a:lnTo>
                  <a:pt x="0" y="0"/>
                </a:lnTo>
                <a:close/>
              </a:path>
            </a:pathLst>
          </a:custGeom>
          <a:blipFill>
            <a:blip r:embed="rId2"/>
            <a:stretch>
              <a:fillRect/>
            </a:stretch>
          </a:blipFill>
        </p:spPr>
        <p:txBody>
          <a:bodyPr/>
          <a:lstStyle/>
          <a:p>
            <a:endParaRPr lang="fr-FR"/>
          </a:p>
        </p:txBody>
      </p:sp>
      <p:sp>
        <p:nvSpPr>
          <p:cNvPr id="3" name="Freeform 3"/>
          <p:cNvSpPr/>
          <p:nvPr/>
        </p:nvSpPr>
        <p:spPr>
          <a:xfrm>
            <a:off x="10660819" y="2400307"/>
            <a:ext cx="5207058" cy="1711820"/>
          </a:xfrm>
          <a:custGeom>
            <a:avLst/>
            <a:gdLst/>
            <a:ahLst/>
            <a:cxnLst/>
            <a:rect l="l" t="t" r="r" b="b"/>
            <a:pathLst>
              <a:path w="5207058" h="1711820">
                <a:moveTo>
                  <a:pt x="0" y="0"/>
                </a:moveTo>
                <a:lnTo>
                  <a:pt x="5207059" y="0"/>
                </a:lnTo>
                <a:lnTo>
                  <a:pt x="5207059" y="1711820"/>
                </a:lnTo>
                <a:lnTo>
                  <a:pt x="0" y="1711820"/>
                </a:lnTo>
                <a:lnTo>
                  <a:pt x="0" y="0"/>
                </a:lnTo>
                <a:close/>
              </a:path>
            </a:pathLst>
          </a:custGeom>
          <a:blipFill>
            <a:blip r:embed="rId3"/>
            <a:stretch>
              <a:fillRect/>
            </a:stretch>
          </a:blipFill>
        </p:spPr>
        <p:txBody>
          <a:bodyPr/>
          <a:lstStyle/>
          <a:p>
            <a:endParaRPr lang="fr-FR"/>
          </a:p>
        </p:txBody>
      </p:sp>
      <p:sp>
        <p:nvSpPr>
          <p:cNvPr id="4" name="TextBox 4"/>
          <p:cNvSpPr txBox="1"/>
          <p:nvPr/>
        </p:nvSpPr>
        <p:spPr>
          <a:xfrm>
            <a:off x="1028700" y="771525"/>
            <a:ext cx="5524500" cy="685829"/>
          </a:xfrm>
          <a:prstGeom prst="rect">
            <a:avLst/>
          </a:prstGeom>
        </p:spPr>
        <p:txBody>
          <a:bodyPr wrap="square" lIns="0" tIns="0" rIns="0" bIns="0" rtlCol="0" anchor="t">
            <a:spAutoFit/>
          </a:bodyPr>
          <a:lstStyle/>
          <a:p>
            <a:pPr algn="ctr">
              <a:lnSpc>
                <a:spcPts val="5880"/>
              </a:lnSpc>
              <a:spcBef>
                <a:spcPct val="0"/>
              </a:spcBef>
            </a:pPr>
            <a:r>
              <a:rPr lang="en-US" sz="4200" b="1" dirty="0">
                <a:solidFill>
                  <a:srgbClr val="E90C30"/>
                </a:solidFill>
                <a:latin typeface="Citrine"/>
                <a:ea typeface="Citrine"/>
                <a:cs typeface="Citrine"/>
                <a:sym typeface="Citrine"/>
              </a:rPr>
              <a:t>Pig Connect</a:t>
            </a:r>
          </a:p>
        </p:txBody>
      </p:sp>
      <p:sp>
        <p:nvSpPr>
          <p:cNvPr id="5" name="TextBox 5"/>
          <p:cNvSpPr txBox="1"/>
          <p:nvPr/>
        </p:nvSpPr>
        <p:spPr>
          <a:xfrm>
            <a:off x="9634427" y="4486545"/>
            <a:ext cx="7259844" cy="3276593"/>
          </a:xfrm>
          <a:prstGeom prst="rect">
            <a:avLst/>
          </a:prstGeom>
        </p:spPr>
        <p:txBody>
          <a:bodyPr lIns="0" tIns="0" rIns="0" bIns="0" rtlCol="0" anchor="t">
            <a:spAutoFit/>
          </a:bodyPr>
          <a:lstStyle/>
          <a:p>
            <a:pPr marL="647757" lvl="1" indent="-323878" algn="l">
              <a:lnSpc>
                <a:spcPts val="4200"/>
              </a:lnSpc>
              <a:buFont typeface="Arial"/>
              <a:buChar char="•"/>
            </a:pPr>
            <a:r>
              <a:rPr lang="en-US" sz="3000" b="1">
                <a:solidFill>
                  <a:srgbClr val="000000"/>
                </a:solidFill>
                <a:latin typeface="Helvetica Neue Medium"/>
                <a:ea typeface="Helvetica Neue Medium"/>
                <a:cs typeface="Helvetica Neue Medium"/>
                <a:sym typeface="Helvetica Neue Medium"/>
              </a:rPr>
              <a:t>Simplifie la notification et le suivi des mouvements des cochons entre les élevages et les abattoirs</a:t>
            </a:r>
          </a:p>
          <a:p>
            <a:pPr algn="l">
              <a:lnSpc>
                <a:spcPts val="4200"/>
              </a:lnSpc>
            </a:pPr>
            <a:endParaRPr lang="en-US" sz="3000" b="1">
              <a:solidFill>
                <a:srgbClr val="000000"/>
              </a:solidFill>
              <a:latin typeface="Helvetica Neue Medium"/>
              <a:ea typeface="Helvetica Neue Medium"/>
              <a:cs typeface="Helvetica Neue Medium"/>
              <a:sym typeface="Helvetica Neue Medium"/>
            </a:endParaRPr>
          </a:p>
          <a:p>
            <a:pPr marL="647757" lvl="1" indent="-323878" algn="l">
              <a:lnSpc>
                <a:spcPts val="4200"/>
              </a:lnSpc>
              <a:buFont typeface="Arial"/>
              <a:buChar char="•"/>
            </a:pPr>
            <a:r>
              <a:rPr lang="en-US" sz="3000" b="1">
                <a:solidFill>
                  <a:srgbClr val="000000"/>
                </a:solidFill>
                <a:latin typeface="Helvetica Neue Medium"/>
                <a:ea typeface="Helvetica Neue Medium"/>
                <a:cs typeface="Helvetica Neue Medium"/>
                <a:sym typeface="Helvetica Neue Medium"/>
              </a:rPr>
              <a:t>Conformité avec les obligations réglementaires de traçabilité</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3741" y="845087"/>
            <a:ext cx="2973898" cy="5220239"/>
          </a:xfrm>
          <a:custGeom>
            <a:avLst/>
            <a:gdLst/>
            <a:ahLst/>
            <a:cxnLst/>
            <a:rect l="l" t="t" r="r" b="b"/>
            <a:pathLst>
              <a:path w="2973898" h="5220239">
                <a:moveTo>
                  <a:pt x="0" y="0"/>
                </a:moveTo>
                <a:lnTo>
                  <a:pt x="2973898" y="0"/>
                </a:lnTo>
                <a:lnTo>
                  <a:pt x="2973898" y="5220239"/>
                </a:lnTo>
                <a:lnTo>
                  <a:pt x="0" y="5220239"/>
                </a:lnTo>
                <a:lnTo>
                  <a:pt x="0" y="0"/>
                </a:lnTo>
                <a:close/>
              </a:path>
            </a:pathLst>
          </a:custGeom>
          <a:blipFill>
            <a:blip r:embed="rId2"/>
            <a:stretch>
              <a:fillRect t="-13002" r="-240138" b="-12465"/>
            </a:stretch>
          </a:blipFill>
        </p:spPr>
        <p:txBody>
          <a:bodyPr/>
          <a:lstStyle/>
          <a:p>
            <a:endParaRPr lang="fr-FR"/>
          </a:p>
        </p:txBody>
      </p:sp>
      <p:sp>
        <p:nvSpPr>
          <p:cNvPr id="3" name="Freeform 3"/>
          <p:cNvSpPr/>
          <p:nvPr/>
        </p:nvSpPr>
        <p:spPr>
          <a:xfrm>
            <a:off x="6573039" y="845087"/>
            <a:ext cx="2973898" cy="5220239"/>
          </a:xfrm>
          <a:custGeom>
            <a:avLst/>
            <a:gdLst/>
            <a:ahLst/>
            <a:cxnLst/>
            <a:rect l="l" t="t" r="r" b="b"/>
            <a:pathLst>
              <a:path w="2973898" h="5220239">
                <a:moveTo>
                  <a:pt x="0" y="0"/>
                </a:moveTo>
                <a:lnTo>
                  <a:pt x="2973898" y="0"/>
                </a:lnTo>
                <a:lnTo>
                  <a:pt x="2973898" y="5220239"/>
                </a:lnTo>
                <a:lnTo>
                  <a:pt x="0" y="5220239"/>
                </a:lnTo>
                <a:lnTo>
                  <a:pt x="0" y="0"/>
                </a:lnTo>
                <a:close/>
              </a:path>
            </a:pathLst>
          </a:custGeom>
          <a:blipFill>
            <a:blip r:embed="rId2"/>
            <a:stretch>
              <a:fillRect l="-120511" t="-11307" r="-119627" b="-14160"/>
            </a:stretch>
          </a:blipFill>
        </p:spPr>
        <p:txBody>
          <a:bodyPr/>
          <a:lstStyle/>
          <a:p>
            <a:endParaRPr lang="fr-FR"/>
          </a:p>
        </p:txBody>
      </p:sp>
      <p:sp>
        <p:nvSpPr>
          <p:cNvPr id="4" name="Freeform 4"/>
          <p:cNvSpPr/>
          <p:nvPr/>
        </p:nvSpPr>
        <p:spPr>
          <a:xfrm>
            <a:off x="10774646" y="845087"/>
            <a:ext cx="2729340" cy="3937123"/>
          </a:xfrm>
          <a:custGeom>
            <a:avLst/>
            <a:gdLst/>
            <a:ahLst/>
            <a:cxnLst/>
            <a:rect l="l" t="t" r="r" b="b"/>
            <a:pathLst>
              <a:path w="2729340" h="3937123">
                <a:moveTo>
                  <a:pt x="0" y="0"/>
                </a:moveTo>
                <a:lnTo>
                  <a:pt x="2729340" y="0"/>
                </a:lnTo>
                <a:lnTo>
                  <a:pt x="2729340" y="3937123"/>
                </a:lnTo>
                <a:lnTo>
                  <a:pt x="0" y="3937123"/>
                </a:lnTo>
                <a:lnTo>
                  <a:pt x="0" y="0"/>
                </a:lnTo>
                <a:close/>
              </a:path>
            </a:pathLst>
          </a:custGeom>
          <a:blipFill>
            <a:blip r:embed="rId2"/>
            <a:stretch>
              <a:fillRect l="-240138" t="-15306" b="-37370"/>
            </a:stretch>
          </a:blipFill>
        </p:spPr>
        <p:txBody>
          <a:bodyPr/>
          <a:lstStyle/>
          <a:p>
            <a:endParaRPr lang="fr-FR"/>
          </a:p>
        </p:txBody>
      </p:sp>
      <p:grpSp>
        <p:nvGrpSpPr>
          <p:cNvPr id="5" name="Group 5"/>
          <p:cNvGrpSpPr/>
          <p:nvPr/>
        </p:nvGrpSpPr>
        <p:grpSpPr>
          <a:xfrm>
            <a:off x="6157342" y="8160715"/>
            <a:ext cx="3805292" cy="1619979"/>
            <a:chOff x="0" y="0"/>
            <a:chExt cx="5073723" cy="2159972"/>
          </a:xfrm>
        </p:grpSpPr>
        <p:sp>
          <p:nvSpPr>
            <p:cNvPr id="6" name="Freeform 6"/>
            <p:cNvSpPr/>
            <p:nvPr/>
          </p:nvSpPr>
          <p:spPr>
            <a:xfrm>
              <a:off x="1749870" y="0"/>
              <a:ext cx="3323853" cy="2159972"/>
            </a:xfrm>
            <a:custGeom>
              <a:avLst/>
              <a:gdLst/>
              <a:ahLst/>
              <a:cxnLst/>
              <a:rect l="l" t="t" r="r" b="b"/>
              <a:pathLst>
                <a:path w="3323853" h="2159972">
                  <a:moveTo>
                    <a:pt x="0" y="0"/>
                  </a:moveTo>
                  <a:lnTo>
                    <a:pt x="3323853" y="0"/>
                  </a:lnTo>
                  <a:lnTo>
                    <a:pt x="3323853" y="2159972"/>
                  </a:lnTo>
                  <a:lnTo>
                    <a:pt x="0" y="2159972"/>
                  </a:lnTo>
                  <a:lnTo>
                    <a:pt x="0" y="0"/>
                  </a:lnTo>
                  <a:close/>
                </a:path>
              </a:pathLst>
            </a:custGeom>
            <a:blipFill>
              <a:blip r:embed="rId3"/>
              <a:stretch>
                <a:fillRect t="-163262" r="-180065" b="-1248"/>
              </a:stretch>
            </a:blipFill>
          </p:spPr>
          <p:txBody>
            <a:bodyPr/>
            <a:lstStyle/>
            <a:p>
              <a:endParaRPr lang="fr-FR"/>
            </a:p>
          </p:txBody>
        </p:sp>
        <p:sp>
          <p:nvSpPr>
            <p:cNvPr id="7" name="Freeform 7"/>
            <p:cNvSpPr/>
            <p:nvPr/>
          </p:nvSpPr>
          <p:spPr>
            <a:xfrm>
              <a:off x="0" y="0"/>
              <a:ext cx="1952162" cy="2159972"/>
            </a:xfrm>
            <a:custGeom>
              <a:avLst/>
              <a:gdLst/>
              <a:ahLst/>
              <a:cxnLst/>
              <a:rect l="l" t="t" r="r" b="b"/>
              <a:pathLst>
                <a:path w="1952162" h="2159972">
                  <a:moveTo>
                    <a:pt x="0" y="0"/>
                  </a:moveTo>
                  <a:lnTo>
                    <a:pt x="1952162" y="0"/>
                  </a:lnTo>
                  <a:lnTo>
                    <a:pt x="1952162" y="2159972"/>
                  </a:lnTo>
                  <a:lnTo>
                    <a:pt x="0" y="2159972"/>
                  </a:lnTo>
                  <a:lnTo>
                    <a:pt x="0" y="0"/>
                  </a:lnTo>
                  <a:close/>
                </a:path>
              </a:pathLst>
            </a:custGeom>
            <a:blipFill>
              <a:blip r:embed="rId3"/>
              <a:stretch>
                <a:fillRect l="-190948" b="-61389"/>
              </a:stretch>
            </a:blipFill>
          </p:spPr>
          <p:txBody>
            <a:bodyPr/>
            <a:lstStyle/>
            <a:p>
              <a:endParaRPr lang="fr-FR"/>
            </a:p>
          </p:txBody>
        </p:sp>
      </p:grpSp>
      <p:sp>
        <p:nvSpPr>
          <p:cNvPr id="8" name="Freeform 8"/>
          <p:cNvSpPr/>
          <p:nvPr/>
        </p:nvSpPr>
        <p:spPr>
          <a:xfrm>
            <a:off x="13282759" y="3721037"/>
            <a:ext cx="2729340" cy="1061174"/>
          </a:xfrm>
          <a:custGeom>
            <a:avLst/>
            <a:gdLst/>
            <a:ahLst/>
            <a:cxnLst/>
            <a:rect l="l" t="t" r="r" b="b"/>
            <a:pathLst>
              <a:path w="2729340" h="1061174">
                <a:moveTo>
                  <a:pt x="0" y="0"/>
                </a:moveTo>
                <a:lnTo>
                  <a:pt x="2729340" y="0"/>
                </a:lnTo>
                <a:lnTo>
                  <a:pt x="2729340" y="1061173"/>
                </a:lnTo>
                <a:lnTo>
                  <a:pt x="0" y="1061173"/>
                </a:lnTo>
                <a:lnTo>
                  <a:pt x="0" y="0"/>
                </a:lnTo>
                <a:close/>
              </a:path>
            </a:pathLst>
          </a:custGeom>
          <a:blipFill>
            <a:blip r:embed="rId2"/>
            <a:stretch>
              <a:fillRect l="-240138" t="-448719" b="-17737"/>
            </a:stretch>
          </a:blipFill>
        </p:spPr>
        <p:txBody>
          <a:bodyPr/>
          <a:lstStyle/>
          <a:p>
            <a:endParaRPr lang="fr-FR"/>
          </a:p>
        </p:txBody>
      </p:sp>
      <p:sp>
        <p:nvSpPr>
          <p:cNvPr id="9" name="TextBox 9"/>
          <p:cNvSpPr txBox="1"/>
          <p:nvPr/>
        </p:nvSpPr>
        <p:spPr>
          <a:xfrm>
            <a:off x="1147655" y="6147005"/>
            <a:ext cx="4194663" cy="2298693"/>
          </a:xfrm>
          <a:prstGeom prst="rect">
            <a:avLst/>
          </a:prstGeom>
        </p:spPr>
        <p:txBody>
          <a:bodyPr lIns="0" tIns="0" rIns="0" bIns="0" rtlCol="0" anchor="t">
            <a:spAutoFit/>
          </a:bodyPr>
          <a:lstStyle/>
          <a:p>
            <a:pPr marL="539809" lvl="1" indent="-269905" algn="l">
              <a:lnSpc>
                <a:spcPts val="3500"/>
              </a:lnSpc>
              <a:buFont typeface="Arial"/>
              <a:buChar char="•"/>
            </a:pPr>
            <a:r>
              <a:rPr lang="en-US" sz="2500" b="1">
                <a:solidFill>
                  <a:srgbClr val="000000"/>
                </a:solidFill>
                <a:latin typeface="Helvetica Neue Medium"/>
                <a:ea typeface="Helvetica Neue Medium"/>
                <a:cs typeface="Helvetica Neue Medium"/>
                <a:sym typeface="Helvetica Neue Medium"/>
              </a:rPr>
              <a:t>2 fois plus rapide</a:t>
            </a:r>
          </a:p>
          <a:p>
            <a:pPr marL="539809" lvl="1" indent="-269905" algn="l">
              <a:lnSpc>
                <a:spcPts val="3500"/>
              </a:lnSpc>
              <a:buFont typeface="Arial"/>
              <a:buChar char="•"/>
            </a:pPr>
            <a:r>
              <a:rPr lang="en-US" sz="2500" b="1">
                <a:solidFill>
                  <a:srgbClr val="000000"/>
                </a:solidFill>
                <a:latin typeface="Helvetica Neue Medium"/>
                <a:ea typeface="Helvetica Neue Medium"/>
                <a:cs typeface="Helvetica Neue Medium"/>
                <a:sym typeface="Helvetica Neue Medium"/>
              </a:rPr>
              <a:t>Finis les erreurs et oublis de saisie</a:t>
            </a:r>
          </a:p>
          <a:p>
            <a:pPr marL="539809" lvl="1" indent="-269905" algn="l">
              <a:lnSpc>
                <a:spcPts val="3500"/>
              </a:lnSpc>
              <a:buFont typeface="Arial"/>
              <a:buChar char="•"/>
            </a:pPr>
            <a:r>
              <a:rPr lang="en-US" sz="2500" b="1">
                <a:solidFill>
                  <a:srgbClr val="000000"/>
                </a:solidFill>
                <a:latin typeface="Helvetica Neue Medium"/>
                <a:ea typeface="Helvetica Neue Medium"/>
                <a:cs typeface="Helvetica Neue Medium"/>
                <a:sym typeface="Helvetica Neue Medium"/>
              </a:rPr>
              <a:t>Suivi de vos données en temps réel et à distance</a:t>
            </a:r>
          </a:p>
        </p:txBody>
      </p:sp>
      <p:sp>
        <p:nvSpPr>
          <p:cNvPr id="10" name="TextBox 10"/>
          <p:cNvSpPr txBox="1"/>
          <p:nvPr/>
        </p:nvSpPr>
        <p:spPr>
          <a:xfrm>
            <a:off x="6573039" y="6180145"/>
            <a:ext cx="4201607" cy="961383"/>
          </a:xfrm>
          <a:prstGeom prst="rect">
            <a:avLst/>
          </a:prstGeom>
        </p:spPr>
        <p:txBody>
          <a:bodyPr lIns="0" tIns="0" rIns="0" bIns="0" rtlCol="0" anchor="t">
            <a:spAutoFit/>
          </a:bodyPr>
          <a:lstStyle/>
          <a:p>
            <a:pPr marL="539809" lvl="1" indent="-269905" algn="l">
              <a:lnSpc>
                <a:spcPts val="3500"/>
              </a:lnSpc>
              <a:buFont typeface="Arial"/>
              <a:buChar char="•"/>
            </a:pPr>
            <a:r>
              <a:rPr lang="en-US" sz="2500" b="1">
                <a:solidFill>
                  <a:srgbClr val="000000"/>
                </a:solidFill>
                <a:latin typeface="Helvetica Neue Medium"/>
                <a:ea typeface="Helvetica Neue Medium"/>
                <a:cs typeface="Helvetica Neue Medium"/>
                <a:sym typeface="Helvetica Neue Medium"/>
              </a:rPr>
              <a:t>Simplicité</a:t>
            </a:r>
          </a:p>
          <a:p>
            <a:pPr marL="539809" lvl="1" indent="-269905" algn="l">
              <a:lnSpc>
                <a:spcPts val="3500"/>
              </a:lnSpc>
              <a:buFont typeface="Arial"/>
              <a:buChar char="•"/>
            </a:pPr>
            <a:r>
              <a:rPr lang="en-US" sz="2500" b="1">
                <a:solidFill>
                  <a:srgbClr val="000000"/>
                </a:solidFill>
                <a:latin typeface="Helvetica Neue Medium"/>
                <a:ea typeface="Helvetica Neue Medium"/>
                <a:cs typeface="Helvetica Neue Medium"/>
                <a:sym typeface="Helvetica Neue Medium"/>
              </a:rPr>
              <a:t>Gain de temps</a:t>
            </a:r>
          </a:p>
        </p:txBody>
      </p:sp>
      <p:sp>
        <p:nvSpPr>
          <p:cNvPr id="11" name="TextBox 11"/>
          <p:cNvSpPr txBox="1"/>
          <p:nvPr/>
        </p:nvSpPr>
        <p:spPr>
          <a:xfrm>
            <a:off x="10553419" y="5033966"/>
            <a:ext cx="7124701" cy="4081773"/>
          </a:xfrm>
          <a:prstGeom prst="rect">
            <a:avLst/>
          </a:prstGeom>
        </p:spPr>
        <p:txBody>
          <a:bodyPr lIns="0" tIns="0" rIns="0" bIns="0" rtlCol="0" anchor="t">
            <a:spAutoFit/>
          </a:bodyPr>
          <a:lstStyle/>
          <a:p>
            <a:pPr marL="539809" lvl="1" indent="-269905" algn="l">
              <a:lnSpc>
                <a:spcPts val="3500"/>
              </a:lnSpc>
              <a:buFont typeface="Arial"/>
              <a:buChar char="•"/>
            </a:pPr>
            <a:r>
              <a:rPr lang="en-US" sz="2500" b="1">
                <a:solidFill>
                  <a:srgbClr val="000000"/>
                </a:solidFill>
                <a:latin typeface="Helvetica Neue Medium"/>
                <a:ea typeface="Helvetica Neue Medium"/>
                <a:cs typeface="Helvetica Neue Medium"/>
                <a:sym typeface="Helvetica Neue Medium"/>
              </a:rPr>
              <a:t>Récupération des données instantanément dans les logiciels </a:t>
            </a:r>
          </a:p>
          <a:p>
            <a:pPr marL="539809" lvl="1" indent="-269905" algn="l">
              <a:lnSpc>
                <a:spcPts val="3500"/>
              </a:lnSpc>
              <a:buFont typeface="Arial"/>
              <a:buChar char="•"/>
            </a:pPr>
            <a:r>
              <a:rPr lang="en-US" sz="2500" b="1">
                <a:solidFill>
                  <a:srgbClr val="000000"/>
                </a:solidFill>
                <a:latin typeface="Helvetica Neue Medium"/>
                <a:ea typeface="Helvetica Neue Medium"/>
                <a:cs typeface="Helvetica Neue Medium"/>
                <a:sym typeface="Helvetica Neue Medium"/>
              </a:rPr>
              <a:t>Meilleure anticipation des flux et des lots d’abattage</a:t>
            </a:r>
          </a:p>
          <a:p>
            <a:pPr marL="539809" lvl="1" indent="-269905" algn="l">
              <a:lnSpc>
                <a:spcPts val="3500"/>
              </a:lnSpc>
              <a:buFont typeface="Arial"/>
              <a:buChar char="•"/>
            </a:pPr>
            <a:r>
              <a:rPr lang="en-US" sz="2500" b="1">
                <a:solidFill>
                  <a:srgbClr val="000000"/>
                </a:solidFill>
                <a:latin typeface="Helvetica Neue Medium"/>
                <a:ea typeface="Helvetica Neue Medium"/>
                <a:cs typeface="Helvetica Neue Medium"/>
                <a:sym typeface="Helvetica Neue Medium"/>
              </a:rPr>
              <a:t>Amélioration de la traçabilité </a:t>
            </a:r>
          </a:p>
          <a:p>
            <a:pPr marL="539809" lvl="1" indent="-269905" algn="l">
              <a:lnSpc>
                <a:spcPts val="3500"/>
              </a:lnSpc>
              <a:buFont typeface="Arial"/>
              <a:buChar char="•"/>
            </a:pPr>
            <a:r>
              <a:rPr lang="en-US" sz="2500" b="1">
                <a:solidFill>
                  <a:srgbClr val="000000"/>
                </a:solidFill>
                <a:latin typeface="Helvetica Neue Medium"/>
                <a:ea typeface="Helvetica Neue Medium"/>
                <a:cs typeface="Helvetica Neue Medium"/>
                <a:sym typeface="Helvetica Neue Medium"/>
              </a:rPr>
              <a:t>Maitrise sanitaire accrue</a:t>
            </a:r>
          </a:p>
          <a:p>
            <a:pPr marL="539809" lvl="1" indent="-269905" algn="l">
              <a:lnSpc>
                <a:spcPts val="3500"/>
              </a:lnSpc>
              <a:buFont typeface="Arial"/>
              <a:buChar char="•"/>
            </a:pPr>
            <a:r>
              <a:rPr lang="en-US" sz="2500" b="1">
                <a:solidFill>
                  <a:srgbClr val="000000"/>
                </a:solidFill>
                <a:latin typeface="Helvetica Neue Medium"/>
                <a:ea typeface="Helvetica Neue Medium"/>
                <a:cs typeface="Helvetica Neue Medium"/>
                <a:sym typeface="Helvetica Neue Medium"/>
              </a:rPr>
              <a:t>Gain de temps ; enregistrement des lots d’abattage quasi automatique (plus de ressaisie et déchiffrage des bons papiers)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90563" y="588734"/>
            <a:ext cx="14307502" cy="1190929"/>
            <a:chOff x="0" y="0"/>
            <a:chExt cx="19076670" cy="1587905"/>
          </a:xfrm>
        </p:grpSpPr>
        <p:grpSp>
          <p:nvGrpSpPr>
            <p:cNvPr id="3" name="Group 3"/>
            <p:cNvGrpSpPr/>
            <p:nvPr/>
          </p:nvGrpSpPr>
          <p:grpSpPr>
            <a:xfrm>
              <a:off x="2828371" y="0"/>
              <a:ext cx="13069049" cy="1587905"/>
              <a:chOff x="0" y="0"/>
              <a:chExt cx="2581541" cy="313660"/>
            </a:xfrm>
          </p:grpSpPr>
          <p:sp>
            <p:nvSpPr>
              <p:cNvPr id="4" name="Freeform 4"/>
              <p:cNvSpPr/>
              <p:nvPr/>
            </p:nvSpPr>
            <p:spPr>
              <a:xfrm>
                <a:off x="0" y="0"/>
                <a:ext cx="2581541" cy="313660"/>
              </a:xfrm>
              <a:custGeom>
                <a:avLst/>
                <a:gdLst/>
                <a:ahLst/>
                <a:cxnLst/>
                <a:rect l="l" t="t" r="r" b="b"/>
                <a:pathLst>
                  <a:path w="2581541" h="313660">
                    <a:moveTo>
                      <a:pt x="2378341" y="0"/>
                    </a:moveTo>
                    <a:cubicBezTo>
                      <a:pt x="2490565" y="0"/>
                      <a:pt x="2581541" y="70215"/>
                      <a:pt x="2581541" y="156830"/>
                    </a:cubicBezTo>
                    <a:cubicBezTo>
                      <a:pt x="2581541" y="243445"/>
                      <a:pt x="2490565" y="313660"/>
                      <a:pt x="2378341" y="313660"/>
                    </a:cubicBezTo>
                    <a:lnTo>
                      <a:pt x="203200" y="313660"/>
                    </a:lnTo>
                    <a:cubicBezTo>
                      <a:pt x="90976" y="313660"/>
                      <a:pt x="0" y="243445"/>
                      <a:pt x="0" y="156830"/>
                    </a:cubicBezTo>
                    <a:cubicBezTo>
                      <a:pt x="0" y="70215"/>
                      <a:pt x="90976" y="0"/>
                      <a:pt x="203200" y="0"/>
                    </a:cubicBezTo>
                    <a:close/>
                  </a:path>
                </a:pathLst>
              </a:custGeom>
              <a:solidFill>
                <a:srgbClr val="E90C30"/>
              </a:solidFill>
            </p:spPr>
            <p:txBody>
              <a:bodyPr/>
              <a:lstStyle/>
              <a:p>
                <a:endParaRPr lang="fr-FR"/>
              </a:p>
            </p:txBody>
          </p:sp>
          <p:sp>
            <p:nvSpPr>
              <p:cNvPr id="5" name="TextBox 5"/>
              <p:cNvSpPr txBox="1"/>
              <p:nvPr/>
            </p:nvSpPr>
            <p:spPr>
              <a:xfrm>
                <a:off x="0" y="-85725"/>
                <a:ext cx="2581541" cy="399385"/>
              </a:xfrm>
              <a:prstGeom prst="rect">
                <a:avLst/>
              </a:prstGeom>
            </p:spPr>
            <p:txBody>
              <a:bodyPr lIns="50800" tIns="50800" rIns="50800" bIns="50800" rtlCol="0" anchor="ctr"/>
              <a:lstStyle/>
              <a:p>
                <a:pPr algn="ctr">
                  <a:lnSpc>
                    <a:spcPts val="2380"/>
                  </a:lnSpc>
                </a:pPr>
                <a:endParaRPr/>
              </a:p>
            </p:txBody>
          </p:sp>
        </p:grpSp>
        <p:sp>
          <p:nvSpPr>
            <p:cNvPr id="6" name="TextBox 6"/>
            <p:cNvSpPr txBox="1"/>
            <p:nvPr/>
          </p:nvSpPr>
          <p:spPr>
            <a:xfrm>
              <a:off x="0" y="201285"/>
              <a:ext cx="19076670" cy="950808"/>
            </a:xfrm>
            <a:prstGeom prst="rect">
              <a:avLst/>
            </a:prstGeom>
          </p:spPr>
          <p:txBody>
            <a:bodyPr lIns="0" tIns="0" rIns="0" bIns="0" rtlCol="0" anchor="t">
              <a:spAutoFit/>
            </a:bodyPr>
            <a:lstStyle/>
            <a:p>
              <a:pPr algn="ctr">
                <a:lnSpc>
                  <a:spcPts val="5319"/>
                </a:lnSpc>
                <a:spcBef>
                  <a:spcPct val="0"/>
                </a:spcBef>
              </a:pPr>
              <a:r>
                <a:rPr lang="en-US" sz="3799">
                  <a:solidFill>
                    <a:srgbClr val="FFFFFF"/>
                  </a:solidFill>
                  <a:latin typeface="Helvetica Neue"/>
                  <a:ea typeface="Helvetica Neue"/>
                  <a:cs typeface="Helvetica Neue"/>
                  <a:sym typeface="Helvetica Neue"/>
                </a:rPr>
                <a:t>Programme de l’après-midi</a:t>
              </a:r>
            </a:p>
          </p:txBody>
        </p:sp>
      </p:grpSp>
      <p:sp>
        <p:nvSpPr>
          <p:cNvPr id="7" name="Freeform 7"/>
          <p:cNvSpPr/>
          <p:nvPr/>
        </p:nvSpPr>
        <p:spPr>
          <a:xfrm>
            <a:off x="631481" y="747003"/>
            <a:ext cx="4568083" cy="874392"/>
          </a:xfrm>
          <a:custGeom>
            <a:avLst/>
            <a:gdLst/>
            <a:ahLst/>
            <a:cxnLst/>
            <a:rect l="l" t="t" r="r" b="b"/>
            <a:pathLst>
              <a:path w="4568083" h="874392">
                <a:moveTo>
                  <a:pt x="0" y="0"/>
                </a:moveTo>
                <a:lnTo>
                  <a:pt x="4568083" y="0"/>
                </a:lnTo>
                <a:lnTo>
                  <a:pt x="4568083" y="874392"/>
                </a:lnTo>
                <a:lnTo>
                  <a:pt x="0" y="874392"/>
                </a:lnTo>
                <a:lnTo>
                  <a:pt x="0" y="0"/>
                </a:lnTo>
                <a:close/>
              </a:path>
            </a:pathLst>
          </a:custGeom>
          <a:blipFill>
            <a:blip r:embed="rId2"/>
            <a:stretch>
              <a:fillRect/>
            </a:stretch>
          </a:blipFill>
        </p:spPr>
        <p:txBody>
          <a:bodyPr/>
          <a:lstStyle/>
          <a:p>
            <a:endParaRPr lang="fr-FR"/>
          </a:p>
        </p:txBody>
      </p:sp>
      <p:sp>
        <p:nvSpPr>
          <p:cNvPr id="8" name="TextBox 8"/>
          <p:cNvSpPr txBox="1"/>
          <p:nvPr/>
        </p:nvSpPr>
        <p:spPr>
          <a:xfrm>
            <a:off x="1028700" y="2377523"/>
            <a:ext cx="16962738" cy="7763511"/>
          </a:xfrm>
          <a:prstGeom prst="rect">
            <a:avLst/>
          </a:prstGeom>
        </p:spPr>
        <p:txBody>
          <a:bodyPr lIns="0" tIns="0" rIns="0" bIns="0" rtlCol="0" anchor="t">
            <a:spAutoFit/>
          </a:bodyPr>
          <a:lstStyle/>
          <a:p>
            <a:pPr algn="l">
              <a:lnSpc>
                <a:spcPts val="3639"/>
              </a:lnSpc>
              <a:spcBef>
                <a:spcPct val="0"/>
              </a:spcBef>
            </a:pPr>
            <a:r>
              <a:rPr lang="en-US" sz="2599" b="1">
                <a:solidFill>
                  <a:srgbClr val="000000"/>
                </a:solidFill>
                <a:latin typeface="Canva Sans Bold"/>
                <a:ea typeface="Canva Sans Bold"/>
                <a:cs typeface="Canva Sans Bold"/>
                <a:sym typeface="Canva Sans Bold"/>
              </a:rPr>
              <a:t>Intervention de la Chambre d’Agriculture - Elodie Beaumelle</a:t>
            </a:r>
          </a:p>
          <a:p>
            <a:pPr algn="l">
              <a:lnSpc>
                <a:spcPts val="3639"/>
              </a:lnSpc>
              <a:spcBef>
                <a:spcPct val="0"/>
              </a:spcBef>
            </a:pPr>
            <a:r>
              <a:rPr lang="en-US" sz="2599" b="1">
                <a:solidFill>
                  <a:srgbClr val="000000"/>
                </a:solidFill>
                <a:latin typeface="Canva Sans Bold"/>
                <a:ea typeface="Canva Sans Bold"/>
                <a:cs typeface="Canva Sans Bold"/>
                <a:sym typeface="Canva Sans Bold"/>
              </a:rPr>
              <a:t>Installation et transmission en élevage porcin dans notre région : état des</a:t>
            </a:r>
          </a:p>
          <a:p>
            <a:pPr algn="l">
              <a:lnSpc>
                <a:spcPts val="3639"/>
              </a:lnSpc>
              <a:spcBef>
                <a:spcPct val="0"/>
              </a:spcBef>
            </a:pPr>
            <a:r>
              <a:rPr lang="en-US" sz="2599" b="1">
                <a:solidFill>
                  <a:srgbClr val="000000"/>
                </a:solidFill>
                <a:latin typeface="Canva Sans Bold"/>
                <a:ea typeface="Canva Sans Bold"/>
                <a:cs typeface="Canva Sans Bold"/>
                <a:sym typeface="Canva Sans Bold"/>
              </a:rPr>
              <a:t>lieux et accompagnements possibles</a:t>
            </a:r>
          </a:p>
          <a:p>
            <a:pPr algn="l">
              <a:lnSpc>
                <a:spcPts val="3639"/>
              </a:lnSpc>
              <a:spcBef>
                <a:spcPct val="0"/>
              </a:spcBef>
            </a:pPr>
            <a:endParaRPr lang="en-US" sz="2599" b="1">
              <a:solidFill>
                <a:srgbClr val="000000"/>
              </a:solidFill>
              <a:latin typeface="Canva Sans Bold"/>
              <a:ea typeface="Canva Sans Bold"/>
              <a:cs typeface="Canva Sans Bold"/>
              <a:sym typeface="Canva Sans Bold"/>
            </a:endParaRPr>
          </a:p>
          <a:p>
            <a:pPr algn="l">
              <a:lnSpc>
                <a:spcPts val="3639"/>
              </a:lnSpc>
              <a:spcBef>
                <a:spcPct val="0"/>
              </a:spcBef>
            </a:pPr>
            <a:r>
              <a:rPr lang="en-US" sz="2599" b="1">
                <a:solidFill>
                  <a:srgbClr val="000000"/>
                </a:solidFill>
                <a:latin typeface="Canva Sans Bold"/>
                <a:ea typeface="Canva Sans Bold"/>
                <a:cs typeface="Canva Sans Bold"/>
                <a:sym typeface="Canva Sans Bold"/>
              </a:rPr>
              <a:t>Intervention d’INAPORC - Jean-Christophe Lhuillier</a:t>
            </a:r>
          </a:p>
          <a:p>
            <a:pPr algn="l">
              <a:lnSpc>
                <a:spcPts val="3639"/>
              </a:lnSpc>
              <a:spcBef>
                <a:spcPct val="0"/>
              </a:spcBef>
            </a:pPr>
            <a:r>
              <a:rPr lang="en-US" sz="2599" b="1">
                <a:solidFill>
                  <a:srgbClr val="000000"/>
                </a:solidFill>
                <a:latin typeface="Canva Sans Bold"/>
                <a:ea typeface="Canva Sans Bold"/>
                <a:cs typeface="Canva Sans Bold"/>
                <a:sym typeface="Canva Sans Bold"/>
              </a:rPr>
              <a:t>Qualité de vie au travail en élevage porcin : quelles données existent et</a:t>
            </a:r>
          </a:p>
          <a:p>
            <a:pPr algn="l">
              <a:lnSpc>
                <a:spcPts val="3639"/>
              </a:lnSpc>
              <a:spcBef>
                <a:spcPct val="0"/>
              </a:spcBef>
            </a:pPr>
            <a:r>
              <a:rPr lang="en-US" sz="2599" b="1">
                <a:solidFill>
                  <a:srgbClr val="000000"/>
                </a:solidFill>
                <a:latin typeface="Canva Sans Bold"/>
                <a:ea typeface="Canva Sans Bold"/>
                <a:cs typeface="Canva Sans Bold"/>
                <a:sym typeface="Canva Sans Bold"/>
              </a:rPr>
              <a:t>comment mieux les valoriser ?</a:t>
            </a:r>
          </a:p>
          <a:p>
            <a:pPr algn="l">
              <a:lnSpc>
                <a:spcPts val="3639"/>
              </a:lnSpc>
              <a:spcBef>
                <a:spcPct val="0"/>
              </a:spcBef>
            </a:pPr>
            <a:endParaRPr lang="en-US" sz="2599" b="1">
              <a:solidFill>
                <a:srgbClr val="000000"/>
              </a:solidFill>
              <a:latin typeface="Canva Sans Bold"/>
              <a:ea typeface="Canva Sans Bold"/>
              <a:cs typeface="Canva Sans Bold"/>
              <a:sym typeface="Canva Sans Bold"/>
            </a:endParaRPr>
          </a:p>
          <a:p>
            <a:pPr algn="l">
              <a:lnSpc>
                <a:spcPts val="3639"/>
              </a:lnSpc>
              <a:spcBef>
                <a:spcPct val="0"/>
              </a:spcBef>
            </a:pPr>
            <a:r>
              <a:rPr lang="en-US" sz="2599" b="1">
                <a:solidFill>
                  <a:srgbClr val="000000"/>
                </a:solidFill>
                <a:latin typeface="Canva Sans Bold"/>
                <a:ea typeface="Canva Sans Bold"/>
                <a:cs typeface="Canva Sans Bold"/>
                <a:sym typeface="Canva Sans Bold"/>
              </a:rPr>
              <a:t>Regards de l’équipe pédagogique de Roanne-Chervé  - </a:t>
            </a:r>
          </a:p>
          <a:p>
            <a:pPr algn="l">
              <a:lnSpc>
                <a:spcPts val="3639"/>
              </a:lnSpc>
              <a:spcBef>
                <a:spcPct val="0"/>
              </a:spcBef>
            </a:pPr>
            <a:r>
              <a:rPr lang="en-US" sz="2599" b="1">
                <a:solidFill>
                  <a:srgbClr val="000000"/>
                </a:solidFill>
                <a:latin typeface="Canva Sans Bold"/>
                <a:ea typeface="Canva Sans Bold"/>
                <a:cs typeface="Canva Sans Bold"/>
                <a:sym typeface="Canva Sans Bold"/>
              </a:rPr>
              <a:t>Comment la production porcine est-elle enseignée aujourd’hui aux futurs</a:t>
            </a:r>
          </a:p>
          <a:p>
            <a:pPr algn="l">
              <a:lnSpc>
                <a:spcPts val="3639"/>
              </a:lnSpc>
              <a:spcBef>
                <a:spcPct val="0"/>
              </a:spcBef>
            </a:pPr>
            <a:r>
              <a:rPr lang="en-US" sz="2599" b="1">
                <a:solidFill>
                  <a:srgbClr val="000000"/>
                </a:solidFill>
                <a:latin typeface="Canva Sans Bold"/>
                <a:ea typeface="Canva Sans Bold"/>
                <a:cs typeface="Canva Sans Bold"/>
                <a:sym typeface="Canva Sans Bold"/>
              </a:rPr>
              <a:t>professionnels ?</a:t>
            </a:r>
          </a:p>
          <a:p>
            <a:pPr algn="l">
              <a:lnSpc>
                <a:spcPts val="3639"/>
              </a:lnSpc>
              <a:spcBef>
                <a:spcPct val="0"/>
              </a:spcBef>
            </a:pPr>
            <a:endParaRPr lang="en-US" sz="2599" b="1">
              <a:solidFill>
                <a:srgbClr val="000000"/>
              </a:solidFill>
              <a:latin typeface="Canva Sans Bold"/>
              <a:ea typeface="Canva Sans Bold"/>
              <a:cs typeface="Canva Sans Bold"/>
              <a:sym typeface="Canva Sans Bold"/>
            </a:endParaRPr>
          </a:p>
          <a:p>
            <a:pPr algn="l">
              <a:lnSpc>
                <a:spcPts val="3639"/>
              </a:lnSpc>
              <a:spcBef>
                <a:spcPct val="0"/>
              </a:spcBef>
            </a:pPr>
            <a:r>
              <a:rPr lang="en-US" sz="2599" b="1">
                <a:solidFill>
                  <a:srgbClr val="000000"/>
                </a:solidFill>
                <a:latin typeface="Canva Sans Bold"/>
                <a:ea typeface="Canva Sans Bold"/>
                <a:cs typeface="Canva Sans Bold"/>
                <a:sym typeface="Canva Sans Bold"/>
              </a:rPr>
              <a:t>Table ronde de clôture</a:t>
            </a:r>
          </a:p>
          <a:p>
            <a:pPr algn="l">
              <a:lnSpc>
                <a:spcPts val="3639"/>
              </a:lnSpc>
              <a:spcBef>
                <a:spcPct val="0"/>
              </a:spcBef>
            </a:pPr>
            <a:r>
              <a:rPr lang="en-US" sz="2599" b="1">
                <a:solidFill>
                  <a:srgbClr val="000000"/>
                </a:solidFill>
                <a:latin typeface="Canva Sans Bold"/>
                <a:ea typeface="Canva Sans Bold"/>
                <a:cs typeface="Canva Sans Bold"/>
                <a:sym typeface="Canva Sans Bold"/>
              </a:rPr>
              <a:t>Avec la participation de Jean-Christophe Lhuillier, Rémy Jousserand, Président de la Chambre d’agriculture de la Loire, l’équipe pédagogique du lycée de Roanne Chervé, ainsi que Samuel DUQUET, Responable Marché Agricole du Crédit Agricole Centre France.</a:t>
            </a:r>
          </a:p>
          <a:p>
            <a:pPr algn="l">
              <a:lnSpc>
                <a:spcPts val="3639"/>
              </a:lnSpc>
              <a:spcBef>
                <a:spcPct val="0"/>
              </a:spcBef>
            </a:pPr>
            <a:endParaRPr lang="en-US" sz="2599" b="1">
              <a:solidFill>
                <a:srgbClr val="000000"/>
              </a:solidFill>
              <a:latin typeface="Canva Sans Bold"/>
              <a:ea typeface="Canva Sans Bold"/>
              <a:cs typeface="Canva Sans Bold"/>
              <a:sym typeface="Canva Sans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37074" y="2973233"/>
            <a:ext cx="15412060" cy="5829300"/>
          </a:xfrm>
          <a:prstGeom prst="rect">
            <a:avLst/>
          </a:prstGeom>
        </p:spPr>
        <p:txBody>
          <a:bodyPr lIns="0" tIns="0" rIns="0" bIns="0" rtlCol="0" anchor="t">
            <a:spAutoFit/>
          </a:bodyPr>
          <a:lstStyle/>
          <a:p>
            <a:pPr algn="l">
              <a:lnSpc>
                <a:spcPts val="4199"/>
              </a:lnSpc>
            </a:pPr>
            <a:r>
              <a:rPr lang="en-US" sz="2999" b="1">
                <a:solidFill>
                  <a:srgbClr val="000000"/>
                </a:solidFill>
                <a:latin typeface="Helvetica Neue Medium"/>
                <a:ea typeface="Helvetica Neue Medium"/>
                <a:cs typeface="Helvetica Neue Medium"/>
                <a:sym typeface="Helvetica Neue Medium"/>
              </a:rPr>
              <a:t>Sur zone INTERPAURA :</a:t>
            </a:r>
          </a:p>
          <a:p>
            <a:pPr algn="l">
              <a:lnSpc>
                <a:spcPts val="4199"/>
              </a:lnSpc>
            </a:pPr>
            <a:endParaRPr lang="en-US" sz="2999" b="1">
              <a:solidFill>
                <a:srgbClr val="000000"/>
              </a:solidFill>
              <a:latin typeface="Helvetica Neue Medium"/>
              <a:ea typeface="Helvetica Neue Medium"/>
              <a:cs typeface="Helvetica Neue Medium"/>
              <a:sym typeface="Helvetica Neue Medium"/>
            </a:endParaRPr>
          </a:p>
          <a:p>
            <a:pPr algn="l">
              <a:lnSpc>
                <a:spcPts val="4199"/>
              </a:lnSpc>
            </a:pPr>
            <a:r>
              <a:rPr lang="en-US" sz="2999" b="1">
                <a:solidFill>
                  <a:srgbClr val="000000"/>
                </a:solidFill>
                <a:latin typeface="Helvetica Neue Medium"/>
                <a:ea typeface="Helvetica Neue Medium"/>
                <a:cs typeface="Helvetica Neue Medium"/>
                <a:sym typeface="Helvetica Neue Medium"/>
              </a:rPr>
              <a:t>     C’est quelques éleveurs/transporteurs qui l’utilisent depuis plusieurs années</a:t>
            </a:r>
          </a:p>
          <a:p>
            <a:pPr algn="l">
              <a:lnSpc>
                <a:spcPts val="4199"/>
              </a:lnSpc>
            </a:pPr>
            <a:endParaRPr lang="en-US" sz="2999" b="1">
              <a:solidFill>
                <a:srgbClr val="000000"/>
              </a:solidFill>
              <a:latin typeface="Helvetica Neue Medium"/>
              <a:ea typeface="Helvetica Neue Medium"/>
              <a:cs typeface="Helvetica Neue Medium"/>
              <a:sym typeface="Helvetica Neue Medium"/>
            </a:endParaRPr>
          </a:p>
          <a:p>
            <a:pPr algn="l">
              <a:lnSpc>
                <a:spcPts val="4199"/>
              </a:lnSpc>
            </a:pPr>
            <a:r>
              <a:rPr lang="en-US" sz="2999" b="1">
                <a:solidFill>
                  <a:srgbClr val="000000"/>
                </a:solidFill>
                <a:latin typeface="Helvetica Neue Medium"/>
                <a:ea typeface="Helvetica Neue Medium"/>
                <a:cs typeface="Helvetica Neue Medium"/>
                <a:sym typeface="Helvetica Neue Medium"/>
              </a:rPr>
              <a:t>     OP (Larçon et Airporc) depuis début d’année et CIRHYO en phase de tests pour une dématérialisation totale d’ici la fin de l’année,</a:t>
            </a:r>
          </a:p>
          <a:p>
            <a:pPr algn="l">
              <a:lnSpc>
                <a:spcPts val="4199"/>
              </a:lnSpc>
            </a:pPr>
            <a:endParaRPr lang="en-US" sz="2999" b="1">
              <a:solidFill>
                <a:srgbClr val="000000"/>
              </a:solidFill>
              <a:latin typeface="Helvetica Neue Medium"/>
              <a:ea typeface="Helvetica Neue Medium"/>
              <a:cs typeface="Helvetica Neue Medium"/>
              <a:sym typeface="Helvetica Neue Medium"/>
            </a:endParaRPr>
          </a:p>
          <a:p>
            <a:pPr algn="l">
              <a:lnSpc>
                <a:spcPts val="4199"/>
              </a:lnSpc>
            </a:pPr>
            <a:r>
              <a:rPr lang="en-US" sz="2999" b="1">
                <a:solidFill>
                  <a:srgbClr val="000000"/>
                </a:solidFill>
                <a:latin typeface="Helvetica Neue Medium"/>
                <a:ea typeface="Helvetica Neue Medium"/>
                <a:cs typeface="Helvetica Neue Medium"/>
                <a:sym typeface="Helvetica Neue Medium"/>
              </a:rPr>
              <a:t>     Communication auprès de tous les acteurs de la filière (éleveurs, OP, transporteurs privés et abattoirs) en collaboration avec les SVI pour les inciter à utiliser l’application</a:t>
            </a:r>
          </a:p>
          <a:p>
            <a:pPr algn="l">
              <a:lnSpc>
                <a:spcPts val="4199"/>
              </a:lnSpc>
            </a:pPr>
            <a:endParaRPr lang="en-US" sz="2999" b="1">
              <a:solidFill>
                <a:srgbClr val="000000"/>
              </a:solidFill>
              <a:latin typeface="Helvetica Neue Medium"/>
              <a:ea typeface="Helvetica Neue Medium"/>
              <a:cs typeface="Helvetica Neue Medium"/>
              <a:sym typeface="Helvetica Neue Medium"/>
            </a:endParaRPr>
          </a:p>
          <a:p>
            <a:pPr algn="l">
              <a:lnSpc>
                <a:spcPts val="4199"/>
              </a:lnSpc>
            </a:pPr>
            <a:r>
              <a:rPr lang="en-US" sz="2999" b="1">
                <a:solidFill>
                  <a:srgbClr val="000000"/>
                </a:solidFill>
                <a:latin typeface="Helvetica Neue Medium"/>
                <a:ea typeface="Helvetica Neue Medium"/>
                <a:cs typeface="Helvetica Neue Medium"/>
                <a:sym typeface="Helvetica Neue Medium"/>
              </a:rPr>
              <a:t>     Objectif fin 2026 : 60% de bons dématérialisés</a:t>
            </a:r>
          </a:p>
        </p:txBody>
      </p:sp>
      <p:sp>
        <p:nvSpPr>
          <p:cNvPr id="3" name="Freeform 3"/>
          <p:cNvSpPr/>
          <p:nvPr/>
        </p:nvSpPr>
        <p:spPr>
          <a:xfrm>
            <a:off x="6280527" y="741105"/>
            <a:ext cx="5207058" cy="1711820"/>
          </a:xfrm>
          <a:custGeom>
            <a:avLst/>
            <a:gdLst/>
            <a:ahLst/>
            <a:cxnLst/>
            <a:rect l="l" t="t" r="r" b="b"/>
            <a:pathLst>
              <a:path w="5207058" h="1711820">
                <a:moveTo>
                  <a:pt x="0" y="0"/>
                </a:moveTo>
                <a:lnTo>
                  <a:pt x="5207058" y="0"/>
                </a:lnTo>
                <a:lnTo>
                  <a:pt x="5207058" y="1711820"/>
                </a:lnTo>
                <a:lnTo>
                  <a:pt x="0" y="1711820"/>
                </a:lnTo>
                <a:lnTo>
                  <a:pt x="0" y="0"/>
                </a:lnTo>
                <a:close/>
              </a:path>
            </a:pathLst>
          </a:custGeom>
          <a:blipFill>
            <a:blip r:embed="rId2"/>
            <a:stretch>
              <a:fillRect/>
            </a:stretch>
          </a:blipFill>
        </p:spPr>
        <p:txBody>
          <a:bodyPr/>
          <a:lstStyle/>
          <a:p>
            <a:endParaRPr lang="fr-FR"/>
          </a:p>
        </p:txBody>
      </p:sp>
      <p:sp>
        <p:nvSpPr>
          <p:cNvPr id="4" name="Freeform 4"/>
          <p:cNvSpPr/>
          <p:nvPr/>
        </p:nvSpPr>
        <p:spPr>
          <a:xfrm>
            <a:off x="646812" y="4039233"/>
            <a:ext cx="1206230" cy="683926"/>
          </a:xfrm>
          <a:custGeom>
            <a:avLst/>
            <a:gdLst/>
            <a:ahLst/>
            <a:cxnLst/>
            <a:rect l="l" t="t" r="r" b="b"/>
            <a:pathLst>
              <a:path w="1206230" h="683926">
                <a:moveTo>
                  <a:pt x="0" y="0"/>
                </a:moveTo>
                <a:lnTo>
                  <a:pt x="1206230" y="0"/>
                </a:lnTo>
                <a:lnTo>
                  <a:pt x="1206230" y="683926"/>
                </a:lnTo>
                <a:lnTo>
                  <a:pt x="0" y="68392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5" name="Freeform 5"/>
          <p:cNvSpPr/>
          <p:nvPr/>
        </p:nvSpPr>
        <p:spPr>
          <a:xfrm>
            <a:off x="646812" y="5010172"/>
            <a:ext cx="1206230" cy="683926"/>
          </a:xfrm>
          <a:custGeom>
            <a:avLst/>
            <a:gdLst/>
            <a:ahLst/>
            <a:cxnLst/>
            <a:rect l="l" t="t" r="r" b="b"/>
            <a:pathLst>
              <a:path w="1206230" h="683926">
                <a:moveTo>
                  <a:pt x="0" y="0"/>
                </a:moveTo>
                <a:lnTo>
                  <a:pt x="1206230" y="0"/>
                </a:lnTo>
                <a:lnTo>
                  <a:pt x="1206230" y="683926"/>
                </a:lnTo>
                <a:lnTo>
                  <a:pt x="0" y="68392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6" name="Freeform 6"/>
          <p:cNvSpPr/>
          <p:nvPr/>
        </p:nvSpPr>
        <p:spPr>
          <a:xfrm>
            <a:off x="646812" y="6644793"/>
            <a:ext cx="1206230" cy="683926"/>
          </a:xfrm>
          <a:custGeom>
            <a:avLst/>
            <a:gdLst/>
            <a:ahLst/>
            <a:cxnLst/>
            <a:rect l="l" t="t" r="r" b="b"/>
            <a:pathLst>
              <a:path w="1206230" h="683926">
                <a:moveTo>
                  <a:pt x="0" y="0"/>
                </a:moveTo>
                <a:lnTo>
                  <a:pt x="1206230" y="0"/>
                </a:lnTo>
                <a:lnTo>
                  <a:pt x="1206230" y="683925"/>
                </a:lnTo>
                <a:lnTo>
                  <a:pt x="0" y="68392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7" name="Freeform 7"/>
          <p:cNvSpPr/>
          <p:nvPr/>
        </p:nvSpPr>
        <p:spPr>
          <a:xfrm>
            <a:off x="646812" y="8281218"/>
            <a:ext cx="1206230" cy="683926"/>
          </a:xfrm>
          <a:custGeom>
            <a:avLst/>
            <a:gdLst/>
            <a:ahLst/>
            <a:cxnLst/>
            <a:rect l="l" t="t" r="r" b="b"/>
            <a:pathLst>
              <a:path w="1206230" h="683926">
                <a:moveTo>
                  <a:pt x="0" y="0"/>
                </a:moveTo>
                <a:lnTo>
                  <a:pt x="1206230" y="0"/>
                </a:lnTo>
                <a:lnTo>
                  <a:pt x="1206230" y="683926"/>
                </a:lnTo>
                <a:lnTo>
                  <a:pt x="0" y="68392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89658" y="2079114"/>
            <a:ext cx="7908685" cy="4082859"/>
          </a:xfrm>
          <a:custGeom>
            <a:avLst/>
            <a:gdLst/>
            <a:ahLst/>
            <a:cxnLst/>
            <a:rect l="l" t="t" r="r" b="b"/>
            <a:pathLst>
              <a:path w="7908685" h="4082859">
                <a:moveTo>
                  <a:pt x="0" y="0"/>
                </a:moveTo>
                <a:lnTo>
                  <a:pt x="7908684" y="0"/>
                </a:lnTo>
                <a:lnTo>
                  <a:pt x="7908684" y="4082859"/>
                </a:lnTo>
                <a:lnTo>
                  <a:pt x="0" y="4082859"/>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rot="-197487">
            <a:off x="2927035" y="5382020"/>
            <a:ext cx="13837894" cy="3002583"/>
            <a:chOff x="-17691" y="-240777"/>
            <a:chExt cx="3644548" cy="790804"/>
          </a:xfrm>
        </p:grpSpPr>
        <p:sp>
          <p:nvSpPr>
            <p:cNvPr id="4" name="Freeform 4"/>
            <p:cNvSpPr/>
            <p:nvPr/>
          </p:nvSpPr>
          <p:spPr>
            <a:xfrm>
              <a:off x="0" y="0"/>
              <a:ext cx="3626857" cy="400279"/>
            </a:xfrm>
            <a:custGeom>
              <a:avLst/>
              <a:gdLst/>
              <a:ahLst/>
              <a:cxnLst/>
              <a:rect l="l" t="t" r="r" b="b"/>
              <a:pathLst>
                <a:path w="3626857" h="400279">
                  <a:moveTo>
                    <a:pt x="0" y="0"/>
                  </a:moveTo>
                  <a:lnTo>
                    <a:pt x="3626857" y="0"/>
                  </a:lnTo>
                  <a:lnTo>
                    <a:pt x="3626857" y="400279"/>
                  </a:lnTo>
                  <a:lnTo>
                    <a:pt x="0" y="400279"/>
                  </a:lnTo>
                  <a:close/>
                </a:path>
              </a:pathLst>
            </a:custGeom>
            <a:solidFill>
              <a:srgbClr val="969696"/>
            </a:solidFill>
          </p:spPr>
          <p:txBody>
            <a:bodyPr/>
            <a:lstStyle/>
            <a:p>
              <a:endParaRPr lang="fr-FR"/>
            </a:p>
          </p:txBody>
        </p:sp>
        <p:sp>
          <p:nvSpPr>
            <p:cNvPr id="5" name="TextBox 5"/>
            <p:cNvSpPr txBox="1"/>
            <p:nvPr/>
          </p:nvSpPr>
          <p:spPr>
            <a:xfrm>
              <a:off x="-17691" y="-240777"/>
              <a:ext cx="3626857" cy="790804"/>
            </a:xfrm>
            <a:prstGeom prst="rect">
              <a:avLst/>
            </a:prstGeom>
          </p:spPr>
          <p:txBody>
            <a:bodyPr lIns="50800" tIns="50800" rIns="50800" bIns="50800" rtlCol="0" anchor="ctr"/>
            <a:lstStyle/>
            <a:p>
              <a:pPr algn="ctr">
                <a:lnSpc>
                  <a:spcPts val="11200"/>
                </a:lnSpc>
                <a:spcBef>
                  <a:spcPct val="0"/>
                </a:spcBef>
              </a:pPr>
              <a:r>
                <a:rPr lang="en-US" sz="8000" dirty="0">
                  <a:solidFill>
                    <a:srgbClr val="FFFFFF"/>
                  </a:solidFill>
                  <a:latin typeface="Helvetica Neue"/>
                  <a:ea typeface="Helvetica Neue"/>
                  <a:cs typeface="Helvetica Neue"/>
                  <a:sym typeface="Helvetica Neue"/>
                </a:rPr>
                <a:t>au service de la </a:t>
              </a:r>
              <a:r>
                <a:rPr lang="en-US" sz="8000" dirty="0" err="1">
                  <a:solidFill>
                    <a:srgbClr val="FFFFFF"/>
                  </a:solidFill>
                  <a:latin typeface="Helvetica Neue"/>
                  <a:ea typeface="Helvetica Neue"/>
                  <a:cs typeface="Helvetica Neue"/>
                  <a:sym typeface="Helvetica Neue"/>
                </a:rPr>
                <a:t>filière</a:t>
              </a:r>
              <a:r>
                <a:rPr lang="en-US" sz="8000" dirty="0">
                  <a:solidFill>
                    <a:srgbClr val="FFFFFF"/>
                  </a:solidFill>
                  <a:latin typeface="Helvetica Neue"/>
                  <a:ea typeface="Helvetica Neue"/>
                  <a:cs typeface="Helvetica Neue"/>
                  <a:sym typeface="Helvetica Neue"/>
                </a:rPr>
                <a:t> </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11147" y="7618103"/>
            <a:ext cx="3826272" cy="1589770"/>
          </a:xfrm>
          <a:custGeom>
            <a:avLst/>
            <a:gdLst/>
            <a:ahLst/>
            <a:cxnLst/>
            <a:rect l="l" t="t" r="r" b="b"/>
            <a:pathLst>
              <a:path w="3826272" h="1589770">
                <a:moveTo>
                  <a:pt x="0" y="0"/>
                </a:moveTo>
                <a:lnTo>
                  <a:pt x="3826272" y="0"/>
                </a:lnTo>
                <a:lnTo>
                  <a:pt x="3826272" y="1589770"/>
                </a:lnTo>
                <a:lnTo>
                  <a:pt x="0" y="1589770"/>
                </a:lnTo>
                <a:lnTo>
                  <a:pt x="0" y="0"/>
                </a:lnTo>
                <a:close/>
              </a:path>
            </a:pathLst>
          </a:custGeom>
          <a:blipFill>
            <a:blip r:embed="rId2"/>
            <a:stretch>
              <a:fillRect l="-59489" b="-51185"/>
            </a:stretch>
          </a:blipFill>
        </p:spPr>
        <p:txBody>
          <a:bodyPr/>
          <a:lstStyle/>
          <a:p>
            <a:endParaRPr lang="fr-FR"/>
          </a:p>
        </p:txBody>
      </p:sp>
      <p:sp>
        <p:nvSpPr>
          <p:cNvPr id="3" name="Freeform 3"/>
          <p:cNvSpPr/>
          <p:nvPr/>
        </p:nvSpPr>
        <p:spPr>
          <a:xfrm>
            <a:off x="2140592" y="2502194"/>
            <a:ext cx="3967383" cy="3096870"/>
          </a:xfrm>
          <a:custGeom>
            <a:avLst/>
            <a:gdLst/>
            <a:ahLst/>
            <a:cxnLst/>
            <a:rect l="l" t="t" r="r" b="b"/>
            <a:pathLst>
              <a:path w="3967383" h="3096870">
                <a:moveTo>
                  <a:pt x="0" y="0"/>
                </a:moveTo>
                <a:lnTo>
                  <a:pt x="3967383" y="0"/>
                </a:lnTo>
                <a:lnTo>
                  <a:pt x="3967383" y="3096869"/>
                </a:lnTo>
                <a:lnTo>
                  <a:pt x="0" y="3096869"/>
                </a:lnTo>
                <a:lnTo>
                  <a:pt x="0" y="0"/>
                </a:lnTo>
                <a:close/>
              </a:path>
            </a:pathLst>
          </a:custGeom>
          <a:blipFill>
            <a:blip r:embed="rId3"/>
            <a:stretch>
              <a:fillRect/>
            </a:stretch>
          </a:blipFill>
        </p:spPr>
        <p:txBody>
          <a:bodyPr/>
          <a:lstStyle/>
          <a:p>
            <a:endParaRPr lang="fr-FR"/>
          </a:p>
        </p:txBody>
      </p:sp>
      <p:sp>
        <p:nvSpPr>
          <p:cNvPr id="4" name="AutoShape 4"/>
          <p:cNvSpPr/>
          <p:nvPr/>
        </p:nvSpPr>
        <p:spPr>
          <a:xfrm>
            <a:off x="4124283" y="5599063"/>
            <a:ext cx="0" cy="2019040"/>
          </a:xfrm>
          <a:prstGeom prst="line">
            <a:avLst/>
          </a:prstGeom>
          <a:ln w="133350" cap="flat">
            <a:solidFill>
              <a:srgbClr val="000000"/>
            </a:solidFill>
            <a:prstDash val="solid"/>
            <a:headEnd type="none" w="sm" len="sm"/>
            <a:tailEnd type="triangle" w="lg" len="med"/>
          </a:ln>
        </p:spPr>
        <p:txBody>
          <a:bodyPr/>
          <a:lstStyle/>
          <a:p>
            <a:endParaRPr lang="fr-FR"/>
          </a:p>
        </p:txBody>
      </p:sp>
      <p:sp>
        <p:nvSpPr>
          <p:cNvPr id="5" name="Freeform 5"/>
          <p:cNvSpPr/>
          <p:nvPr/>
        </p:nvSpPr>
        <p:spPr>
          <a:xfrm>
            <a:off x="13058162" y="6686504"/>
            <a:ext cx="3010711" cy="2883635"/>
          </a:xfrm>
          <a:custGeom>
            <a:avLst/>
            <a:gdLst/>
            <a:ahLst/>
            <a:cxnLst/>
            <a:rect l="l" t="t" r="r" b="b"/>
            <a:pathLst>
              <a:path w="3010711" h="2883635">
                <a:moveTo>
                  <a:pt x="0" y="0"/>
                </a:moveTo>
                <a:lnTo>
                  <a:pt x="3010711" y="0"/>
                </a:lnTo>
                <a:lnTo>
                  <a:pt x="3010711" y="2883635"/>
                </a:lnTo>
                <a:lnTo>
                  <a:pt x="0" y="2883635"/>
                </a:lnTo>
                <a:lnTo>
                  <a:pt x="0" y="0"/>
                </a:lnTo>
                <a:close/>
              </a:path>
            </a:pathLst>
          </a:custGeom>
          <a:blipFill>
            <a:blip r:embed="rId4"/>
            <a:stretch>
              <a:fillRect/>
            </a:stretch>
          </a:blipFill>
        </p:spPr>
        <p:txBody>
          <a:bodyPr/>
          <a:lstStyle/>
          <a:p>
            <a:endParaRPr lang="fr-FR"/>
          </a:p>
        </p:txBody>
      </p:sp>
      <p:sp>
        <p:nvSpPr>
          <p:cNvPr id="6" name="AutoShape 6"/>
          <p:cNvSpPr/>
          <p:nvPr/>
        </p:nvSpPr>
        <p:spPr>
          <a:xfrm>
            <a:off x="14496842" y="4975202"/>
            <a:ext cx="0" cy="1711302"/>
          </a:xfrm>
          <a:prstGeom prst="line">
            <a:avLst/>
          </a:prstGeom>
          <a:ln w="133350" cap="flat">
            <a:solidFill>
              <a:srgbClr val="000000"/>
            </a:solidFill>
            <a:prstDash val="solid"/>
            <a:headEnd type="none" w="sm" len="sm"/>
            <a:tailEnd type="triangle" w="lg" len="med"/>
          </a:ln>
        </p:spPr>
        <p:txBody>
          <a:bodyPr/>
          <a:lstStyle/>
          <a:p>
            <a:endParaRPr lang="fr-FR"/>
          </a:p>
        </p:txBody>
      </p:sp>
      <p:sp>
        <p:nvSpPr>
          <p:cNvPr id="7" name="Freeform 7"/>
          <p:cNvSpPr/>
          <p:nvPr/>
        </p:nvSpPr>
        <p:spPr>
          <a:xfrm>
            <a:off x="15747169" y="422769"/>
            <a:ext cx="1904647" cy="1904647"/>
          </a:xfrm>
          <a:custGeom>
            <a:avLst/>
            <a:gdLst/>
            <a:ahLst/>
            <a:cxnLst/>
            <a:rect l="l" t="t" r="r" b="b"/>
            <a:pathLst>
              <a:path w="1904647" h="1904647">
                <a:moveTo>
                  <a:pt x="0" y="0"/>
                </a:moveTo>
                <a:lnTo>
                  <a:pt x="1904647" y="0"/>
                </a:lnTo>
                <a:lnTo>
                  <a:pt x="1904647" y="1904647"/>
                </a:lnTo>
                <a:lnTo>
                  <a:pt x="0" y="19046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sp>
        <p:nvSpPr>
          <p:cNvPr id="8" name="Freeform 8"/>
          <p:cNvSpPr/>
          <p:nvPr/>
        </p:nvSpPr>
        <p:spPr>
          <a:xfrm>
            <a:off x="8234882" y="7618103"/>
            <a:ext cx="1818236" cy="2086928"/>
          </a:xfrm>
          <a:custGeom>
            <a:avLst/>
            <a:gdLst/>
            <a:ahLst/>
            <a:cxnLst/>
            <a:rect l="l" t="t" r="r" b="b"/>
            <a:pathLst>
              <a:path w="1818236" h="2086928">
                <a:moveTo>
                  <a:pt x="0" y="0"/>
                </a:moveTo>
                <a:lnTo>
                  <a:pt x="1818236" y="0"/>
                </a:lnTo>
                <a:lnTo>
                  <a:pt x="1818236" y="2086928"/>
                </a:lnTo>
                <a:lnTo>
                  <a:pt x="0" y="208692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r-FR"/>
          </a:p>
        </p:txBody>
      </p:sp>
      <p:sp>
        <p:nvSpPr>
          <p:cNvPr id="9" name="TextBox 9"/>
          <p:cNvSpPr txBox="1"/>
          <p:nvPr/>
        </p:nvSpPr>
        <p:spPr>
          <a:xfrm>
            <a:off x="1028700" y="396557"/>
            <a:ext cx="9773216" cy="978535"/>
          </a:xfrm>
          <a:prstGeom prst="rect">
            <a:avLst/>
          </a:prstGeom>
        </p:spPr>
        <p:txBody>
          <a:bodyPr lIns="0" tIns="0" rIns="0" bIns="0" rtlCol="0" anchor="t">
            <a:spAutoFit/>
          </a:bodyPr>
          <a:lstStyle/>
          <a:p>
            <a:pPr algn="ctr">
              <a:lnSpc>
                <a:spcPts val="6439"/>
              </a:lnSpc>
            </a:pPr>
            <a:r>
              <a:rPr lang="en-US" sz="4599">
                <a:solidFill>
                  <a:srgbClr val="E90C30"/>
                </a:solidFill>
                <a:latin typeface="Citrine"/>
                <a:ea typeface="Citrine"/>
                <a:cs typeface="Citrine"/>
                <a:sym typeface="Citrine"/>
              </a:rPr>
              <a:t>Actualités BD Porc</a:t>
            </a:r>
          </a:p>
        </p:txBody>
      </p:sp>
      <p:sp>
        <p:nvSpPr>
          <p:cNvPr id="10" name="TextBox 10"/>
          <p:cNvSpPr txBox="1"/>
          <p:nvPr/>
        </p:nvSpPr>
        <p:spPr>
          <a:xfrm>
            <a:off x="13379866" y="2330744"/>
            <a:ext cx="2367303" cy="1885258"/>
          </a:xfrm>
          <a:prstGeom prst="rect">
            <a:avLst/>
          </a:prstGeom>
        </p:spPr>
        <p:txBody>
          <a:bodyPr lIns="0" tIns="0" rIns="0" bIns="0" rtlCol="0" anchor="t">
            <a:spAutoFit/>
          </a:bodyPr>
          <a:lstStyle/>
          <a:p>
            <a:pPr algn="ctr">
              <a:lnSpc>
                <a:spcPts val="4763"/>
              </a:lnSpc>
            </a:pPr>
            <a:r>
              <a:rPr lang="en-US" sz="3402">
                <a:solidFill>
                  <a:srgbClr val="000000"/>
                </a:solidFill>
                <a:latin typeface="Helvetica Neue"/>
                <a:ea typeface="Helvetica Neue"/>
                <a:cs typeface="Helvetica Neue"/>
                <a:sym typeface="Helvetica Neue"/>
              </a:rPr>
              <a:t>QT</a:t>
            </a:r>
          </a:p>
          <a:p>
            <a:pPr algn="l">
              <a:lnSpc>
                <a:spcPts val="4763"/>
              </a:lnSpc>
            </a:pPr>
            <a:r>
              <a:rPr lang="en-US" sz="3402">
                <a:solidFill>
                  <a:srgbClr val="000000"/>
                </a:solidFill>
                <a:latin typeface="Helvetica Neue"/>
                <a:ea typeface="Helvetica Neue"/>
                <a:cs typeface="Helvetica Neue"/>
                <a:sym typeface="Helvetica Neue"/>
              </a:rPr>
              <a:t>Q</a:t>
            </a:r>
            <a:r>
              <a:rPr lang="en-US" sz="3402" b="1">
                <a:solidFill>
                  <a:srgbClr val="000000"/>
                </a:solidFill>
                <a:latin typeface="Helvetica Neue Medium"/>
                <a:ea typeface="Helvetica Neue Medium"/>
                <a:cs typeface="Helvetica Neue Medium"/>
                <a:sym typeface="Helvetica Neue Medium"/>
              </a:rPr>
              <a:t>ualité</a:t>
            </a:r>
          </a:p>
          <a:p>
            <a:pPr algn="l">
              <a:lnSpc>
                <a:spcPts val="4763"/>
              </a:lnSpc>
              <a:spcBef>
                <a:spcPct val="0"/>
              </a:spcBef>
            </a:pPr>
            <a:r>
              <a:rPr lang="en-US" sz="3402">
                <a:solidFill>
                  <a:srgbClr val="000000"/>
                </a:solidFill>
                <a:latin typeface="Helvetica Neue"/>
                <a:ea typeface="Helvetica Neue"/>
                <a:cs typeface="Helvetica Neue"/>
                <a:sym typeface="Helvetica Neue"/>
              </a:rPr>
              <a:t>T</a:t>
            </a:r>
            <a:r>
              <a:rPr lang="en-US" sz="3402" b="1">
                <a:solidFill>
                  <a:srgbClr val="000000"/>
                </a:solidFill>
                <a:latin typeface="Helvetica Neue Medium"/>
                <a:ea typeface="Helvetica Neue Medium"/>
                <a:cs typeface="Helvetica Neue Medium"/>
                <a:sym typeface="Helvetica Neue Medium"/>
              </a:rPr>
              <a:t>raçabilité</a:t>
            </a:r>
          </a:p>
        </p:txBody>
      </p:sp>
      <p:sp>
        <p:nvSpPr>
          <p:cNvPr id="11" name="TextBox 11"/>
          <p:cNvSpPr txBox="1"/>
          <p:nvPr/>
        </p:nvSpPr>
        <p:spPr>
          <a:xfrm>
            <a:off x="1028700" y="4249420"/>
            <a:ext cx="9525" cy="321310"/>
          </a:xfrm>
          <a:prstGeom prst="rect">
            <a:avLst/>
          </a:prstGeom>
        </p:spPr>
        <p:txBody>
          <a:bodyPr lIns="0" tIns="0" rIns="0" bIns="0" rtlCol="0" anchor="t">
            <a:spAutoFit/>
          </a:bodyPr>
          <a:lstStyle/>
          <a:p>
            <a:pPr algn="l">
              <a:lnSpc>
                <a:spcPts val="2239"/>
              </a:lnSpc>
            </a:pPr>
            <a:endParaRPr/>
          </a:p>
        </p:txBody>
      </p:sp>
      <p:sp>
        <p:nvSpPr>
          <p:cNvPr id="12" name="TextBox 12"/>
          <p:cNvSpPr txBox="1"/>
          <p:nvPr/>
        </p:nvSpPr>
        <p:spPr>
          <a:xfrm>
            <a:off x="6687324" y="2197394"/>
            <a:ext cx="4913352" cy="1219145"/>
          </a:xfrm>
          <a:prstGeom prst="rect">
            <a:avLst/>
          </a:prstGeom>
        </p:spPr>
        <p:txBody>
          <a:bodyPr lIns="0" tIns="0" rIns="0" bIns="0" rtlCol="0" anchor="t">
            <a:spAutoFit/>
          </a:bodyPr>
          <a:lstStyle/>
          <a:p>
            <a:pPr algn="ctr">
              <a:lnSpc>
                <a:spcPts val="8403"/>
              </a:lnSpc>
              <a:spcBef>
                <a:spcPct val="0"/>
              </a:spcBef>
            </a:pPr>
            <a:r>
              <a:rPr lang="en-US" sz="6002">
                <a:solidFill>
                  <a:srgbClr val="019FBD"/>
                </a:solidFill>
                <a:latin typeface="Helvetica Neue"/>
                <a:ea typeface="Helvetica Neue"/>
                <a:cs typeface="Helvetica Neue"/>
                <a:sym typeface="Helvetica Neue"/>
              </a:rPr>
              <a:t>TRANSITION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4560" y="3085161"/>
            <a:ext cx="14318880" cy="4116678"/>
          </a:xfrm>
          <a:custGeom>
            <a:avLst/>
            <a:gdLst/>
            <a:ahLst/>
            <a:cxnLst/>
            <a:rect l="l" t="t" r="r" b="b"/>
            <a:pathLst>
              <a:path w="14318880" h="4116678">
                <a:moveTo>
                  <a:pt x="0" y="0"/>
                </a:moveTo>
                <a:lnTo>
                  <a:pt x="14318880" y="0"/>
                </a:lnTo>
                <a:lnTo>
                  <a:pt x="14318880" y="4116678"/>
                </a:lnTo>
                <a:lnTo>
                  <a:pt x="0" y="4116678"/>
                </a:lnTo>
                <a:lnTo>
                  <a:pt x="0" y="0"/>
                </a:lnTo>
                <a:close/>
              </a:path>
            </a:pathLst>
          </a:custGeom>
          <a:blipFill>
            <a:blip r:embed="rId2"/>
            <a:stretch>
              <a:fillRect/>
            </a:stretch>
          </a:blipFill>
        </p:spPr>
        <p:txBody>
          <a:bodyPr/>
          <a:lstStyle/>
          <a:p>
            <a:endParaRPr lang="fr-FR"/>
          </a:p>
        </p:txBody>
      </p:sp>
      <p:sp>
        <p:nvSpPr>
          <p:cNvPr id="3" name="Freeform 3"/>
          <p:cNvSpPr/>
          <p:nvPr/>
        </p:nvSpPr>
        <p:spPr>
          <a:xfrm rot="-1541254">
            <a:off x="15960553" y="444879"/>
            <a:ext cx="1778955" cy="1167642"/>
          </a:xfrm>
          <a:custGeom>
            <a:avLst/>
            <a:gdLst/>
            <a:ahLst/>
            <a:cxnLst/>
            <a:rect l="l" t="t" r="r" b="b"/>
            <a:pathLst>
              <a:path w="1778955" h="1167642">
                <a:moveTo>
                  <a:pt x="0" y="0"/>
                </a:moveTo>
                <a:lnTo>
                  <a:pt x="1778955" y="0"/>
                </a:lnTo>
                <a:lnTo>
                  <a:pt x="1778955" y="1167642"/>
                </a:lnTo>
                <a:lnTo>
                  <a:pt x="0" y="116764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 name="Freeform 4"/>
          <p:cNvSpPr/>
          <p:nvPr/>
        </p:nvSpPr>
        <p:spPr>
          <a:xfrm>
            <a:off x="497706" y="7673662"/>
            <a:ext cx="1880528" cy="2318063"/>
          </a:xfrm>
          <a:custGeom>
            <a:avLst/>
            <a:gdLst/>
            <a:ahLst/>
            <a:cxnLst/>
            <a:rect l="l" t="t" r="r" b="b"/>
            <a:pathLst>
              <a:path w="1880528" h="2318063">
                <a:moveTo>
                  <a:pt x="0" y="0"/>
                </a:moveTo>
                <a:lnTo>
                  <a:pt x="1880528" y="0"/>
                </a:lnTo>
                <a:lnTo>
                  <a:pt x="1880528" y="2318063"/>
                </a:lnTo>
                <a:lnTo>
                  <a:pt x="0" y="231806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5" name="Freeform 5"/>
          <p:cNvSpPr/>
          <p:nvPr/>
        </p:nvSpPr>
        <p:spPr>
          <a:xfrm>
            <a:off x="6516614" y="7433238"/>
            <a:ext cx="2732696" cy="2558487"/>
          </a:xfrm>
          <a:custGeom>
            <a:avLst/>
            <a:gdLst/>
            <a:ahLst/>
            <a:cxnLst/>
            <a:rect l="l" t="t" r="r" b="b"/>
            <a:pathLst>
              <a:path w="2732696" h="2558487">
                <a:moveTo>
                  <a:pt x="0" y="0"/>
                </a:moveTo>
                <a:lnTo>
                  <a:pt x="2732696" y="0"/>
                </a:lnTo>
                <a:lnTo>
                  <a:pt x="2732696" y="2558487"/>
                </a:lnTo>
                <a:lnTo>
                  <a:pt x="0" y="255848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sp>
        <p:nvSpPr>
          <p:cNvPr id="6" name="Freeform 6"/>
          <p:cNvSpPr/>
          <p:nvPr/>
        </p:nvSpPr>
        <p:spPr>
          <a:xfrm>
            <a:off x="10121656" y="7606897"/>
            <a:ext cx="2393687" cy="2211168"/>
          </a:xfrm>
          <a:custGeom>
            <a:avLst/>
            <a:gdLst/>
            <a:ahLst/>
            <a:cxnLst/>
            <a:rect l="l" t="t" r="r" b="b"/>
            <a:pathLst>
              <a:path w="2393687" h="2211168">
                <a:moveTo>
                  <a:pt x="0" y="0"/>
                </a:moveTo>
                <a:lnTo>
                  <a:pt x="2393687" y="0"/>
                </a:lnTo>
                <a:lnTo>
                  <a:pt x="2393687" y="2211169"/>
                </a:lnTo>
                <a:lnTo>
                  <a:pt x="0" y="2211169"/>
                </a:lnTo>
                <a:lnTo>
                  <a:pt x="0" y="0"/>
                </a:lnTo>
                <a:close/>
              </a:path>
            </a:pathLst>
          </a:custGeom>
          <a:blipFill>
            <a:blip r:embed="rId6"/>
            <a:stretch>
              <a:fillRect/>
            </a:stretch>
          </a:blipFill>
        </p:spPr>
        <p:txBody>
          <a:bodyPr/>
          <a:lstStyle/>
          <a:p>
            <a:endParaRPr lang="fr-FR"/>
          </a:p>
        </p:txBody>
      </p:sp>
      <p:sp>
        <p:nvSpPr>
          <p:cNvPr id="7" name="TextBox 7"/>
          <p:cNvSpPr txBox="1"/>
          <p:nvPr/>
        </p:nvSpPr>
        <p:spPr>
          <a:xfrm>
            <a:off x="1028700" y="396557"/>
            <a:ext cx="9773216" cy="978535"/>
          </a:xfrm>
          <a:prstGeom prst="rect">
            <a:avLst/>
          </a:prstGeom>
        </p:spPr>
        <p:txBody>
          <a:bodyPr lIns="0" tIns="0" rIns="0" bIns="0" rtlCol="0" anchor="t">
            <a:spAutoFit/>
          </a:bodyPr>
          <a:lstStyle/>
          <a:p>
            <a:pPr algn="ctr">
              <a:lnSpc>
                <a:spcPts val="6439"/>
              </a:lnSpc>
            </a:pPr>
            <a:r>
              <a:rPr lang="en-US" sz="4599">
                <a:solidFill>
                  <a:srgbClr val="E90C30"/>
                </a:solidFill>
                <a:latin typeface="Citrine"/>
                <a:ea typeface="Citrine"/>
                <a:cs typeface="Citrine"/>
                <a:sym typeface="Citrine"/>
              </a:rPr>
              <a:t>Fiabilisation des données</a:t>
            </a:r>
          </a:p>
        </p:txBody>
      </p:sp>
      <p:sp>
        <p:nvSpPr>
          <p:cNvPr id="8" name="TextBox 8"/>
          <p:cNvSpPr txBox="1"/>
          <p:nvPr/>
        </p:nvSpPr>
        <p:spPr>
          <a:xfrm>
            <a:off x="1437970" y="1537824"/>
            <a:ext cx="15412060" cy="1114425"/>
          </a:xfrm>
          <a:prstGeom prst="rect">
            <a:avLst/>
          </a:prstGeom>
        </p:spPr>
        <p:txBody>
          <a:bodyPr lIns="0" tIns="0" rIns="0" bIns="0" rtlCol="0" anchor="t">
            <a:spAutoFit/>
          </a:bodyPr>
          <a:lstStyle/>
          <a:p>
            <a:pPr algn="l">
              <a:lnSpc>
                <a:spcPts val="4199"/>
              </a:lnSpc>
            </a:pPr>
            <a:r>
              <a:rPr lang="en-US" sz="2999" b="1">
                <a:solidFill>
                  <a:srgbClr val="000000"/>
                </a:solidFill>
                <a:latin typeface="Helvetica Neue Medium"/>
                <a:ea typeface="Helvetica Neue Medium"/>
                <a:cs typeface="Helvetica Neue Medium"/>
                <a:sym typeface="Helvetica Neue Medium"/>
              </a:rPr>
              <a:t>Un important travail de fiabilisation des données est mis en place afin de pouvoir connaître au mieux les détenteurs de porcins présents sur notre région</a:t>
            </a:r>
          </a:p>
        </p:txBody>
      </p:sp>
      <p:sp>
        <p:nvSpPr>
          <p:cNvPr id="9" name="TextBox 9"/>
          <p:cNvSpPr txBox="1"/>
          <p:nvPr/>
        </p:nvSpPr>
        <p:spPr>
          <a:xfrm rot="-1264759">
            <a:off x="2444690" y="7831779"/>
            <a:ext cx="3409355" cy="1365829"/>
          </a:xfrm>
          <a:prstGeom prst="rect">
            <a:avLst/>
          </a:prstGeom>
        </p:spPr>
        <p:txBody>
          <a:bodyPr lIns="0" tIns="0" rIns="0" bIns="0" rtlCol="0" anchor="t">
            <a:spAutoFit/>
          </a:bodyPr>
          <a:lstStyle/>
          <a:p>
            <a:pPr algn="ctr">
              <a:lnSpc>
                <a:spcPts val="5043"/>
              </a:lnSpc>
              <a:spcBef>
                <a:spcPct val="0"/>
              </a:spcBef>
            </a:pPr>
            <a:r>
              <a:rPr lang="en-US" sz="3602" b="1">
                <a:solidFill>
                  <a:srgbClr val="E00D30"/>
                </a:solidFill>
                <a:latin typeface="Helvetica Neue Medium"/>
                <a:ea typeface="Helvetica Neue Medium"/>
                <a:cs typeface="Helvetica Neue Medium"/>
                <a:sym typeface="Helvetica Neue Medium"/>
              </a:rPr>
              <a:t>Petits détenteurs</a:t>
            </a:r>
          </a:p>
        </p:txBody>
      </p:sp>
      <p:sp>
        <p:nvSpPr>
          <p:cNvPr id="10" name="TextBox 10"/>
          <p:cNvSpPr txBox="1"/>
          <p:nvPr/>
        </p:nvSpPr>
        <p:spPr>
          <a:xfrm rot="1512790">
            <a:off x="13380269" y="8201578"/>
            <a:ext cx="3409355" cy="727654"/>
          </a:xfrm>
          <a:prstGeom prst="rect">
            <a:avLst/>
          </a:prstGeom>
        </p:spPr>
        <p:txBody>
          <a:bodyPr lIns="0" tIns="0" rIns="0" bIns="0" rtlCol="0" anchor="t">
            <a:spAutoFit/>
          </a:bodyPr>
          <a:lstStyle/>
          <a:p>
            <a:pPr algn="ctr">
              <a:lnSpc>
                <a:spcPts val="5043"/>
              </a:lnSpc>
              <a:spcBef>
                <a:spcPct val="0"/>
              </a:spcBef>
            </a:pPr>
            <a:r>
              <a:rPr lang="en-US" sz="3602" b="1">
                <a:solidFill>
                  <a:srgbClr val="E00D30"/>
                </a:solidFill>
                <a:latin typeface="Helvetica Neue Medium"/>
                <a:ea typeface="Helvetica Neue Medium"/>
                <a:cs typeface="Helvetica Neue Medium"/>
                <a:sym typeface="Helvetica Neue Medium"/>
              </a:rPr>
              <a:t>Non concernés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9000" y="3034531"/>
            <a:ext cx="13750185" cy="5208365"/>
            <a:chOff x="0" y="-495300"/>
            <a:chExt cx="18333580" cy="6944487"/>
          </a:xfrm>
        </p:grpSpPr>
        <p:grpSp>
          <p:nvGrpSpPr>
            <p:cNvPr id="3" name="Group 3"/>
            <p:cNvGrpSpPr/>
            <p:nvPr/>
          </p:nvGrpSpPr>
          <p:grpSpPr>
            <a:xfrm rot="-197487">
              <a:off x="560106" y="553443"/>
              <a:ext cx="17773474" cy="5895744"/>
              <a:chOff x="0" y="-390525"/>
              <a:chExt cx="3510810" cy="1164592"/>
            </a:xfrm>
          </p:grpSpPr>
          <p:sp>
            <p:nvSpPr>
              <p:cNvPr id="4" name="Freeform 4"/>
              <p:cNvSpPr/>
              <p:nvPr/>
            </p:nvSpPr>
            <p:spPr>
              <a:xfrm>
                <a:off x="5689" y="-98916"/>
                <a:ext cx="3505121" cy="774067"/>
              </a:xfrm>
              <a:custGeom>
                <a:avLst/>
                <a:gdLst/>
                <a:ahLst/>
                <a:cxnLst/>
                <a:rect l="l" t="t" r="r" b="b"/>
                <a:pathLst>
                  <a:path w="3505121" h="774067">
                    <a:moveTo>
                      <a:pt x="0" y="0"/>
                    </a:moveTo>
                    <a:lnTo>
                      <a:pt x="3505121" y="0"/>
                    </a:lnTo>
                    <a:lnTo>
                      <a:pt x="3505121" y="774067"/>
                    </a:lnTo>
                    <a:lnTo>
                      <a:pt x="0" y="774067"/>
                    </a:lnTo>
                    <a:close/>
                  </a:path>
                </a:pathLst>
              </a:custGeom>
              <a:solidFill>
                <a:srgbClr val="969696"/>
              </a:solidFill>
            </p:spPr>
            <p:txBody>
              <a:bodyPr/>
              <a:lstStyle/>
              <a:p>
                <a:endParaRPr lang="fr-FR" dirty="0"/>
              </a:p>
            </p:txBody>
          </p:sp>
          <p:sp>
            <p:nvSpPr>
              <p:cNvPr id="5" name="TextBox 5"/>
              <p:cNvSpPr txBox="1"/>
              <p:nvPr/>
            </p:nvSpPr>
            <p:spPr>
              <a:xfrm>
                <a:off x="0" y="-390525"/>
                <a:ext cx="3505121" cy="1164592"/>
              </a:xfrm>
              <a:prstGeom prst="rect">
                <a:avLst/>
              </a:prstGeom>
            </p:spPr>
            <p:txBody>
              <a:bodyPr lIns="50800" tIns="50800" rIns="50800" bIns="50800" rtlCol="0" anchor="ctr"/>
              <a:lstStyle/>
              <a:p>
                <a:pPr algn="ctr">
                  <a:lnSpc>
                    <a:spcPts val="11200"/>
                  </a:lnSpc>
                  <a:spcBef>
                    <a:spcPct val="0"/>
                  </a:spcBef>
                </a:pPr>
                <a:r>
                  <a:rPr lang="en-US" sz="8000">
                    <a:solidFill>
                      <a:srgbClr val="FFFFFF"/>
                    </a:solidFill>
                    <a:latin typeface="Helvetica Neue"/>
                    <a:ea typeface="Helvetica Neue"/>
                    <a:cs typeface="Helvetica Neue"/>
                    <a:sym typeface="Helvetica Neue"/>
                  </a:rPr>
                  <a:t>au service de l’ensemble de la filière</a:t>
                </a:r>
              </a:p>
            </p:txBody>
          </p:sp>
        </p:grpSp>
        <p:sp>
          <p:nvSpPr>
            <p:cNvPr id="6" name="TextBox 6"/>
            <p:cNvSpPr txBox="1"/>
            <p:nvPr/>
          </p:nvSpPr>
          <p:spPr>
            <a:xfrm>
              <a:off x="0" y="-495300"/>
              <a:ext cx="16465153" cy="2518796"/>
            </a:xfrm>
            <a:prstGeom prst="rect">
              <a:avLst/>
            </a:prstGeom>
          </p:spPr>
          <p:txBody>
            <a:bodyPr lIns="0" tIns="0" rIns="0" bIns="0" rtlCol="0" anchor="t">
              <a:spAutoFit/>
            </a:bodyPr>
            <a:lstStyle/>
            <a:p>
              <a:pPr algn="ctr">
                <a:lnSpc>
                  <a:spcPts val="14001"/>
                </a:lnSpc>
                <a:spcBef>
                  <a:spcPct val="0"/>
                </a:spcBef>
              </a:pPr>
              <a:r>
                <a:rPr lang="en-US" sz="10001">
                  <a:solidFill>
                    <a:srgbClr val="E81E63"/>
                  </a:solidFill>
                  <a:latin typeface="Helvetica Neue"/>
                  <a:ea typeface="Helvetica Neue"/>
                  <a:cs typeface="Helvetica Neue"/>
                  <a:sym typeface="Helvetica Neue"/>
                </a:rPr>
                <a:t>Le Sanitaire</a:t>
              </a:r>
            </a:p>
          </p:txBody>
        </p:sp>
      </p:grpSp>
      <p:grpSp>
        <p:nvGrpSpPr>
          <p:cNvPr id="7" name="Group 7"/>
          <p:cNvGrpSpPr/>
          <p:nvPr/>
        </p:nvGrpSpPr>
        <p:grpSpPr>
          <a:xfrm>
            <a:off x="1465985" y="1391788"/>
            <a:ext cx="3362052" cy="3362052"/>
            <a:chOff x="0" y="0"/>
            <a:chExt cx="4482736" cy="4482736"/>
          </a:xfrm>
        </p:grpSpPr>
        <p:sp>
          <p:nvSpPr>
            <p:cNvPr id="8" name="Freeform 8"/>
            <p:cNvSpPr/>
            <p:nvPr/>
          </p:nvSpPr>
          <p:spPr>
            <a:xfrm>
              <a:off x="438816" y="375855"/>
              <a:ext cx="3605105" cy="3731027"/>
            </a:xfrm>
            <a:custGeom>
              <a:avLst/>
              <a:gdLst/>
              <a:ahLst/>
              <a:cxnLst/>
              <a:rect l="l" t="t" r="r" b="b"/>
              <a:pathLst>
                <a:path w="3605105" h="3731027">
                  <a:moveTo>
                    <a:pt x="0" y="0"/>
                  </a:moveTo>
                  <a:lnTo>
                    <a:pt x="3605104" y="0"/>
                  </a:lnTo>
                  <a:lnTo>
                    <a:pt x="3605104" y="3731026"/>
                  </a:lnTo>
                  <a:lnTo>
                    <a:pt x="0" y="3731026"/>
                  </a:lnTo>
                  <a:lnTo>
                    <a:pt x="0" y="0"/>
                  </a:lnTo>
                  <a:close/>
                </a:path>
              </a:pathLst>
            </a:custGeom>
            <a:blipFill>
              <a:blip r:embed="rId2"/>
              <a:stretch>
                <a:fillRect/>
              </a:stretch>
            </a:blipFill>
          </p:spPr>
          <p:txBody>
            <a:bodyPr/>
            <a:lstStyle/>
            <a:p>
              <a:endParaRPr lang="fr-FR"/>
            </a:p>
          </p:txBody>
        </p:sp>
        <p:grpSp>
          <p:nvGrpSpPr>
            <p:cNvPr id="9" name="Group 9"/>
            <p:cNvGrpSpPr/>
            <p:nvPr/>
          </p:nvGrpSpPr>
          <p:grpSpPr>
            <a:xfrm>
              <a:off x="0" y="0"/>
              <a:ext cx="4482736" cy="448273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47625" cap="sq">
                <a:solidFill>
                  <a:srgbClr val="000000"/>
                </a:solidFill>
                <a:prstDash val="solid"/>
                <a:miter/>
              </a:ln>
            </p:spPr>
            <p:txBody>
              <a:bodyPr/>
              <a:lstStyle/>
              <a:p>
                <a:endParaRPr lang="fr-FR"/>
              </a:p>
            </p:txBody>
          </p:sp>
          <p:sp>
            <p:nvSpPr>
              <p:cNvPr id="11" name="TextBox 11"/>
              <p:cNvSpPr txBox="1"/>
              <p:nvPr/>
            </p:nvSpPr>
            <p:spPr>
              <a:xfrm>
                <a:off x="76200" y="95250"/>
                <a:ext cx="660400" cy="641350"/>
              </a:xfrm>
              <a:prstGeom prst="rect">
                <a:avLst/>
              </a:prstGeom>
            </p:spPr>
            <p:txBody>
              <a:bodyPr lIns="50800" tIns="50800" rIns="50800" bIns="50800" rtlCol="0" anchor="ctr"/>
              <a:lstStyle/>
              <a:p>
                <a:pPr algn="ctr">
                  <a:lnSpc>
                    <a:spcPts val="1214"/>
                  </a:lnSpc>
                </a:pPr>
                <a:endParaRPr/>
              </a:p>
            </p:txBody>
          </p:sp>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1197" y="546298"/>
            <a:ext cx="16345606" cy="9194403"/>
          </a:xfrm>
          <a:custGeom>
            <a:avLst/>
            <a:gdLst/>
            <a:ahLst/>
            <a:cxnLst/>
            <a:rect l="l" t="t" r="r" b="b"/>
            <a:pathLst>
              <a:path w="16345606" h="9194403">
                <a:moveTo>
                  <a:pt x="0" y="0"/>
                </a:moveTo>
                <a:lnTo>
                  <a:pt x="16345606" y="0"/>
                </a:lnTo>
                <a:lnTo>
                  <a:pt x="16345606" y="9194404"/>
                </a:lnTo>
                <a:lnTo>
                  <a:pt x="0" y="9194404"/>
                </a:lnTo>
                <a:lnTo>
                  <a:pt x="0" y="0"/>
                </a:lnTo>
                <a:close/>
              </a:path>
            </a:pathLst>
          </a:custGeom>
          <a:blipFill>
            <a:blip r:embed="rId2"/>
            <a:stretch>
              <a:fillRect/>
            </a:stretch>
          </a:blipFill>
        </p:spPr>
        <p:txBody>
          <a:bodyPr/>
          <a:lstStyle/>
          <a:p>
            <a:endParaRPr lang="fr-F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760455" y="5171397"/>
            <a:ext cx="8621611" cy="1962249"/>
          </a:xfrm>
          <a:prstGeom prst="rect">
            <a:avLst/>
          </a:prstGeom>
        </p:spPr>
        <p:txBody>
          <a:bodyPr lIns="0" tIns="0" rIns="0" bIns="0" rtlCol="0" anchor="t">
            <a:spAutoFit/>
          </a:bodyPr>
          <a:lstStyle/>
          <a:p>
            <a:pPr algn="just">
              <a:lnSpc>
                <a:spcPts val="2483"/>
              </a:lnSpc>
              <a:spcBef>
                <a:spcPct val="0"/>
              </a:spcBef>
            </a:pPr>
            <a:r>
              <a:rPr lang="en-US" sz="2257" b="1" spc="112">
                <a:solidFill>
                  <a:srgbClr val="000000"/>
                </a:solidFill>
                <a:latin typeface="Helvetica Neue Medium"/>
                <a:ea typeface="Helvetica Neue Medium"/>
                <a:cs typeface="Helvetica Neue Medium"/>
                <a:sym typeface="Helvetica Neue Medium"/>
              </a:rPr>
              <a:t>INTERP’AURA a assuré un rôle central de coordination régionale, en lien étroit avec :</a:t>
            </a:r>
          </a:p>
          <a:p>
            <a:pPr marL="487454" lvl="1" indent="-243727" algn="l">
              <a:lnSpc>
                <a:spcPts val="2483"/>
              </a:lnSpc>
              <a:buFont typeface="Arial"/>
              <a:buChar char="•"/>
            </a:pPr>
            <a:r>
              <a:rPr lang="en-US" sz="2257" b="1" spc="112">
                <a:solidFill>
                  <a:srgbClr val="000000"/>
                </a:solidFill>
                <a:latin typeface="Helvetica Neue Medium"/>
                <a:ea typeface="Helvetica Neue Medium"/>
                <a:cs typeface="Helvetica Neue Medium"/>
                <a:sym typeface="Helvetica Neue Medium"/>
              </a:rPr>
              <a:t>la FRGDS ;</a:t>
            </a:r>
          </a:p>
          <a:p>
            <a:pPr marL="487454" lvl="1" indent="-243727" algn="l">
              <a:lnSpc>
                <a:spcPts val="2483"/>
              </a:lnSpc>
              <a:buFont typeface="Arial"/>
              <a:buChar char="•"/>
            </a:pPr>
            <a:r>
              <a:rPr lang="en-US" sz="2257" b="1" spc="112">
                <a:solidFill>
                  <a:srgbClr val="000000"/>
                </a:solidFill>
                <a:latin typeface="Helvetica Neue Medium"/>
                <a:ea typeface="Helvetica Neue Medium"/>
                <a:cs typeface="Helvetica Neue Medium"/>
                <a:sym typeface="Helvetica Neue Medium"/>
              </a:rPr>
              <a:t>les GDS départementaux.</a:t>
            </a:r>
          </a:p>
          <a:p>
            <a:pPr algn="just">
              <a:lnSpc>
                <a:spcPts val="2483"/>
              </a:lnSpc>
              <a:spcBef>
                <a:spcPct val="0"/>
              </a:spcBef>
            </a:pPr>
            <a:endParaRPr lang="en-US" sz="2257" b="1" spc="112">
              <a:solidFill>
                <a:srgbClr val="000000"/>
              </a:solidFill>
              <a:latin typeface="Helvetica Neue Medium"/>
              <a:ea typeface="Helvetica Neue Medium"/>
              <a:cs typeface="Helvetica Neue Medium"/>
              <a:sym typeface="Helvetica Neue Medium"/>
            </a:endParaRPr>
          </a:p>
          <a:p>
            <a:pPr algn="just">
              <a:lnSpc>
                <a:spcPts val="2483"/>
              </a:lnSpc>
              <a:spcBef>
                <a:spcPct val="0"/>
              </a:spcBef>
            </a:pPr>
            <a:endParaRPr lang="en-US" sz="2257" b="1" spc="112">
              <a:solidFill>
                <a:srgbClr val="000000"/>
              </a:solidFill>
              <a:latin typeface="Helvetica Neue Medium"/>
              <a:ea typeface="Helvetica Neue Medium"/>
              <a:cs typeface="Helvetica Neue Medium"/>
              <a:sym typeface="Helvetica Neue Medium"/>
            </a:endParaRPr>
          </a:p>
        </p:txBody>
      </p:sp>
      <p:sp>
        <p:nvSpPr>
          <p:cNvPr id="3" name="Freeform 3"/>
          <p:cNvSpPr/>
          <p:nvPr/>
        </p:nvSpPr>
        <p:spPr>
          <a:xfrm>
            <a:off x="11522974" y="614670"/>
            <a:ext cx="6300603" cy="3033812"/>
          </a:xfrm>
          <a:custGeom>
            <a:avLst/>
            <a:gdLst/>
            <a:ahLst/>
            <a:cxnLst/>
            <a:rect l="l" t="t" r="r" b="b"/>
            <a:pathLst>
              <a:path w="6300603" h="3033812">
                <a:moveTo>
                  <a:pt x="0" y="0"/>
                </a:moveTo>
                <a:lnTo>
                  <a:pt x="6300603" y="0"/>
                </a:lnTo>
                <a:lnTo>
                  <a:pt x="6300603" y="3033812"/>
                </a:lnTo>
                <a:lnTo>
                  <a:pt x="0" y="3033812"/>
                </a:lnTo>
                <a:lnTo>
                  <a:pt x="0" y="0"/>
                </a:lnTo>
                <a:close/>
              </a:path>
            </a:pathLst>
          </a:custGeom>
          <a:blipFill>
            <a:blip r:embed="rId2"/>
            <a:stretch>
              <a:fillRect l="-3024" t="-485" r="-3024"/>
            </a:stretch>
          </a:blipFill>
        </p:spPr>
        <p:txBody>
          <a:bodyPr/>
          <a:lstStyle/>
          <a:p>
            <a:endParaRPr lang="fr-FR"/>
          </a:p>
        </p:txBody>
      </p:sp>
      <p:sp>
        <p:nvSpPr>
          <p:cNvPr id="4" name="TextBox 4"/>
          <p:cNvSpPr txBox="1"/>
          <p:nvPr/>
        </p:nvSpPr>
        <p:spPr>
          <a:xfrm>
            <a:off x="3081504" y="7221360"/>
            <a:ext cx="12124993" cy="1017271"/>
          </a:xfrm>
          <a:prstGeom prst="rect">
            <a:avLst/>
          </a:prstGeom>
        </p:spPr>
        <p:txBody>
          <a:bodyPr lIns="0" tIns="0" rIns="0" bIns="0" rtlCol="0" anchor="t">
            <a:spAutoFit/>
          </a:bodyPr>
          <a:lstStyle/>
          <a:p>
            <a:pPr marL="0" lvl="0" indent="0" algn="ctr">
              <a:lnSpc>
                <a:spcPts val="3779"/>
              </a:lnSpc>
              <a:spcBef>
                <a:spcPct val="0"/>
              </a:spcBef>
            </a:pPr>
            <a:r>
              <a:rPr lang="en-US" sz="2699" b="1" u="none" strike="noStrike">
                <a:solidFill>
                  <a:srgbClr val="019FBD"/>
                </a:solidFill>
                <a:latin typeface="Helvetica Neue"/>
                <a:ea typeface="Helvetica Neue"/>
                <a:cs typeface="Helvetica Neue"/>
                <a:sym typeface="Helvetica Neue"/>
              </a:rPr>
              <a:t>Au total, 950 sites étaient éligibles (dont 65 en cessation d’activité) : 265 audits ont été réalisés, soit un taux de réalisation de 30 %.</a:t>
            </a:r>
          </a:p>
        </p:txBody>
      </p:sp>
      <p:sp>
        <p:nvSpPr>
          <p:cNvPr id="5" name="TextBox 5"/>
          <p:cNvSpPr txBox="1"/>
          <p:nvPr/>
        </p:nvSpPr>
        <p:spPr>
          <a:xfrm>
            <a:off x="869458" y="726574"/>
            <a:ext cx="9781994" cy="1159510"/>
          </a:xfrm>
          <a:prstGeom prst="rect">
            <a:avLst/>
          </a:prstGeom>
        </p:spPr>
        <p:txBody>
          <a:bodyPr lIns="0" tIns="0" rIns="0" bIns="0" rtlCol="0" anchor="t">
            <a:spAutoFit/>
          </a:bodyPr>
          <a:lstStyle/>
          <a:p>
            <a:pPr algn="l">
              <a:lnSpc>
                <a:spcPts val="4339"/>
              </a:lnSpc>
              <a:spcBef>
                <a:spcPct val="0"/>
              </a:spcBef>
            </a:pPr>
            <a:r>
              <a:rPr lang="en-US" sz="3099">
                <a:solidFill>
                  <a:srgbClr val="019FBD"/>
                </a:solidFill>
                <a:latin typeface="Helvetica Neue"/>
                <a:ea typeface="Helvetica Neue"/>
                <a:cs typeface="Helvetica Neue"/>
                <a:sym typeface="Helvetica Neue"/>
              </a:rPr>
              <a:t>2025, année de déploiement des audits biosécurité </a:t>
            </a:r>
          </a:p>
        </p:txBody>
      </p:sp>
      <p:sp>
        <p:nvSpPr>
          <p:cNvPr id="6" name="TextBox 6"/>
          <p:cNvSpPr txBox="1"/>
          <p:nvPr/>
        </p:nvSpPr>
        <p:spPr>
          <a:xfrm>
            <a:off x="2707122" y="8570836"/>
            <a:ext cx="12873757" cy="1017271"/>
          </a:xfrm>
          <a:prstGeom prst="rect">
            <a:avLst/>
          </a:prstGeom>
        </p:spPr>
        <p:txBody>
          <a:bodyPr lIns="0" tIns="0" rIns="0" bIns="0" rtlCol="0" anchor="t">
            <a:spAutoFit/>
          </a:bodyPr>
          <a:lstStyle/>
          <a:p>
            <a:pPr algn="ctr">
              <a:lnSpc>
                <a:spcPts val="3779"/>
              </a:lnSpc>
              <a:spcBef>
                <a:spcPct val="0"/>
              </a:spcBef>
            </a:pPr>
            <a:r>
              <a:rPr lang="en-US" sz="2699">
                <a:solidFill>
                  <a:srgbClr val="019FBD"/>
                </a:solidFill>
                <a:latin typeface="Helvetica Neue"/>
                <a:ea typeface="Helvetica Neue"/>
                <a:cs typeface="Helvetica Neue"/>
                <a:sym typeface="Helvetica Neue"/>
              </a:rPr>
              <a:t>Au global à l’échelle régionale, en 2025, 537 sites ont été audités. Les sites audités représentent 84 % de la production régionale</a:t>
            </a:r>
          </a:p>
        </p:txBody>
      </p:sp>
      <p:sp>
        <p:nvSpPr>
          <p:cNvPr id="7" name="TextBox 7"/>
          <p:cNvSpPr txBox="1"/>
          <p:nvPr/>
        </p:nvSpPr>
        <p:spPr>
          <a:xfrm>
            <a:off x="869458" y="2295659"/>
            <a:ext cx="9399099" cy="2655570"/>
          </a:xfrm>
          <a:prstGeom prst="rect">
            <a:avLst/>
          </a:prstGeom>
        </p:spPr>
        <p:txBody>
          <a:bodyPr lIns="0" tIns="0" rIns="0" bIns="0" rtlCol="0" anchor="t">
            <a:spAutoFit/>
          </a:bodyPr>
          <a:lstStyle/>
          <a:p>
            <a:pPr algn="just">
              <a:lnSpc>
                <a:spcPts val="2310"/>
              </a:lnSpc>
              <a:spcBef>
                <a:spcPct val="0"/>
              </a:spcBef>
            </a:pPr>
            <a:r>
              <a:rPr lang="en-US" sz="2100" b="1" u="none" strike="noStrike" spc="105">
                <a:solidFill>
                  <a:srgbClr val="000000"/>
                </a:solidFill>
                <a:latin typeface="Helvetica Neue Medium"/>
                <a:ea typeface="Helvetica Neue Medium"/>
                <a:cs typeface="Helvetica Neue Medium"/>
                <a:sym typeface="Helvetica Neue Medium"/>
              </a:rPr>
              <a:t>Dans le cadre du plan national de prévention contre la Peste Porcine Africaine, le ministère de l’Agriculture a mobilisé une enveloppe de 2 millions d’euros pour financer des audits biosécurité dans certains élevages de porcs et de sangliers.</a:t>
            </a:r>
          </a:p>
          <a:p>
            <a:pPr algn="just">
              <a:lnSpc>
                <a:spcPts val="2310"/>
              </a:lnSpc>
              <a:spcBef>
                <a:spcPct val="0"/>
              </a:spcBef>
            </a:pPr>
            <a:r>
              <a:rPr lang="en-US" sz="2100" b="1" u="none" strike="noStrike" spc="105">
                <a:solidFill>
                  <a:srgbClr val="000000"/>
                </a:solidFill>
                <a:latin typeface="Helvetica Neue Medium"/>
                <a:ea typeface="Helvetica Neue Medium"/>
                <a:cs typeface="Helvetica Neue Medium"/>
                <a:sym typeface="Helvetica Neue Medium"/>
              </a:rPr>
              <a:t>Etaient éligibles à ce dispositif :</a:t>
            </a:r>
          </a:p>
          <a:p>
            <a:pPr marL="453390" lvl="1" indent="-226695" algn="just">
              <a:lnSpc>
                <a:spcPts val="2310"/>
              </a:lnSpc>
              <a:spcBef>
                <a:spcPct val="0"/>
              </a:spcBef>
              <a:buFont typeface="Arial"/>
              <a:buChar char="•"/>
            </a:pPr>
            <a:r>
              <a:rPr lang="en-US" sz="2100" b="1" u="none" strike="noStrike" spc="105">
                <a:solidFill>
                  <a:srgbClr val="000000"/>
                </a:solidFill>
                <a:latin typeface="Helvetica Neue Medium"/>
                <a:ea typeface="Helvetica Neue Medium"/>
                <a:cs typeface="Helvetica Neue Medium"/>
                <a:sym typeface="Helvetica Neue Medium"/>
              </a:rPr>
              <a:t>Les élevages de porcs ayant commercialisé moins de 1 000 porcs en 2023,</a:t>
            </a:r>
          </a:p>
          <a:p>
            <a:pPr marL="453390" lvl="1" indent="-226695" algn="just">
              <a:lnSpc>
                <a:spcPts val="2310"/>
              </a:lnSpc>
              <a:spcBef>
                <a:spcPct val="0"/>
              </a:spcBef>
              <a:buFont typeface="Arial"/>
              <a:buChar char="•"/>
            </a:pPr>
            <a:r>
              <a:rPr lang="en-US" sz="2100" b="1" u="none" strike="noStrike" spc="105">
                <a:solidFill>
                  <a:srgbClr val="000000"/>
                </a:solidFill>
                <a:latin typeface="Helvetica Neue Medium"/>
                <a:ea typeface="Helvetica Neue Medium"/>
                <a:cs typeface="Helvetica Neue Medium"/>
                <a:sym typeface="Helvetica Neue Medium"/>
              </a:rPr>
              <a:t>Et n’ayant pas bénéficié d’un audit Pig Connect biosécurité depuis le 1er janvier 2022.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0" y="1965022"/>
            <a:ext cx="10572325" cy="8038542"/>
          </a:xfrm>
          <a:custGeom>
            <a:avLst/>
            <a:gdLst/>
            <a:ahLst/>
            <a:cxnLst/>
            <a:rect l="l" t="t" r="r" b="b"/>
            <a:pathLst>
              <a:path w="9710012" h="6712046">
                <a:moveTo>
                  <a:pt x="0" y="0"/>
                </a:moveTo>
                <a:lnTo>
                  <a:pt x="9710012" y="0"/>
                </a:lnTo>
                <a:lnTo>
                  <a:pt x="9710012" y="6712045"/>
                </a:lnTo>
                <a:lnTo>
                  <a:pt x="0" y="6712045"/>
                </a:lnTo>
                <a:lnTo>
                  <a:pt x="0" y="0"/>
                </a:lnTo>
                <a:close/>
              </a:path>
            </a:pathLst>
          </a:custGeom>
          <a:blipFill>
            <a:blip r:embed="rId2"/>
            <a:stretch>
              <a:fillRect/>
            </a:stretch>
          </a:blipFill>
        </p:spPr>
        <p:txBody>
          <a:bodyPr/>
          <a:lstStyle/>
          <a:p>
            <a:endParaRPr lang="fr-FR"/>
          </a:p>
        </p:txBody>
      </p:sp>
      <p:sp>
        <p:nvSpPr>
          <p:cNvPr id="3" name="Freeform 3"/>
          <p:cNvSpPr/>
          <p:nvPr/>
        </p:nvSpPr>
        <p:spPr>
          <a:xfrm>
            <a:off x="11201400" y="1965021"/>
            <a:ext cx="5405123" cy="7826679"/>
          </a:xfrm>
          <a:custGeom>
            <a:avLst/>
            <a:gdLst/>
            <a:ahLst/>
            <a:cxnLst/>
            <a:rect l="l" t="t" r="r" b="b"/>
            <a:pathLst>
              <a:path w="5147559" h="7087861">
                <a:moveTo>
                  <a:pt x="0" y="0"/>
                </a:moveTo>
                <a:lnTo>
                  <a:pt x="5147559" y="0"/>
                </a:lnTo>
                <a:lnTo>
                  <a:pt x="5147559" y="7087861"/>
                </a:lnTo>
                <a:lnTo>
                  <a:pt x="0" y="7087861"/>
                </a:lnTo>
                <a:lnTo>
                  <a:pt x="0" y="0"/>
                </a:lnTo>
                <a:close/>
              </a:path>
            </a:pathLst>
          </a:custGeom>
          <a:blipFill>
            <a:blip r:embed="rId3"/>
            <a:stretch>
              <a:fillRect/>
            </a:stretch>
          </a:blipFill>
        </p:spPr>
        <p:txBody>
          <a:bodyPr/>
          <a:lstStyle/>
          <a:p>
            <a:endParaRPr lang="fr-FR"/>
          </a:p>
        </p:txBody>
      </p:sp>
      <p:sp>
        <p:nvSpPr>
          <p:cNvPr id="4" name="TextBox 4"/>
          <p:cNvSpPr txBox="1"/>
          <p:nvPr/>
        </p:nvSpPr>
        <p:spPr>
          <a:xfrm>
            <a:off x="12077216" y="999762"/>
            <a:ext cx="3911054" cy="685165"/>
          </a:xfrm>
          <a:prstGeom prst="rect">
            <a:avLst/>
          </a:prstGeom>
        </p:spPr>
        <p:txBody>
          <a:bodyPr lIns="0" tIns="0" rIns="0" bIns="0" rtlCol="0" anchor="t">
            <a:spAutoFit/>
          </a:bodyPr>
          <a:lstStyle/>
          <a:p>
            <a:pPr algn="ctr">
              <a:lnSpc>
                <a:spcPts val="4759"/>
              </a:lnSpc>
              <a:spcBef>
                <a:spcPct val="0"/>
              </a:spcBef>
            </a:pPr>
            <a:r>
              <a:rPr lang="en-US" sz="3399" dirty="0" err="1">
                <a:solidFill>
                  <a:srgbClr val="000000"/>
                </a:solidFill>
                <a:latin typeface="Helvetica Neue"/>
                <a:ea typeface="Helvetica Neue"/>
                <a:cs typeface="Helvetica Neue"/>
                <a:sym typeface="Helvetica Neue"/>
              </a:rPr>
              <a:t>Zonage</a:t>
            </a:r>
            <a:r>
              <a:rPr lang="en-US" sz="3399" dirty="0">
                <a:solidFill>
                  <a:srgbClr val="000000"/>
                </a:solidFill>
                <a:latin typeface="Helvetica Neue"/>
                <a:ea typeface="Helvetica Neue"/>
                <a:cs typeface="Helvetica Neue"/>
                <a:sym typeface="Helvetica Neue"/>
              </a:rPr>
              <a:t> </a:t>
            </a:r>
            <a:r>
              <a:rPr lang="en-US" sz="3399" dirty="0" err="1">
                <a:solidFill>
                  <a:srgbClr val="000000"/>
                </a:solidFill>
                <a:latin typeface="Helvetica Neue"/>
                <a:ea typeface="Helvetica Neue"/>
                <a:cs typeface="Helvetica Neue"/>
                <a:sym typeface="Helvetica Neue"/>
              </a:rPr>
              <a:t>européen</a:t>
            </a:r>
            <a:endParaRPr lang="en-US" sz="3399" dirty="0">
              <a:solidFill>
                <a:srgbClr val="000000"/>
              </a:solidFill>
              <a:latin typeface="Helvetica Neue"/>
              <a:ea typeface="Helvetica Neue"/>
              <a:cs typeface="Helvetica Neue"/>
              <a:sym typeface="Helvetica Neue"/>
            </a:endParaRPr>
          </a:p>
        </p:txBody>
      </p:sp>
      <p:sp>
        <p:nvSpPr>
          <p:cNvPr id="5" name="TextBox 5"/>
          <p:cNvSpPr txBox="1"/>
          <p:nvPr/>
        </p:nvSpPr>
        <p:spPr>
          <a:xfrm>
            <a:off x="2525116" y="1254760"/>
            <a:ext cx="6923684" cy="564193"/>
          </a:xfrm>
          <a:prstGeom prst="rect">
            <a:avLst/>
          </a:prstGeom>
        </p:spPr>
        <p:txBody>
          <a:bodyPr wrap="square" lIns="0" tIns="0" rIns="0" bIns="0" rtlCol="0" anchor="t">
            <a:spAutoFit/>
          </a:bodyPr>
          <a:lstStyle/>
          <a:p>
            <a:pPr algn="ctr">
              <a:lnSpc>
                <a:spcPts val="4765"/>
              </a:lnSpc>
              <a:spcBef>
                <a:spcPct val="0"/>
              </a:spcBef>
            </a:pPr>
            <a:r>
              <a:rPr lang="en-US" sz="3404" b="1" dirty="0">
                <a:solidFill>
                  <a:srgbClr val="000000"/>
                </a:solidFill>
                <a:latin typeface="Helvetica Neue"/>
                <a:ea typeface="Helvetica Neue"/>
                <a:cs typeface="Helvetica Neue"/>
                <a:sym typeface="Helvetica Neue"/>
              </a:rPr>
              <a:t>FPA – situation </a:t>
            </a:r>
            <a:r>
              <a:rPr lang="en-US" sz="3404" b="1" dirty="0" err="1">
                <a:solidFill>
                  <a:srgbClr val="000000"/>
                </a:solidFill>
                <a:latin typeface="Helvetica Neue"/>
                <a:ea typeface="Helvetica Neue"/>
                <a:cs typeface="Helvetica Neue"/>
                <a:sym typeface="Helvetica Neue"/>
              </a:rPr>
              <a:t>en</a:t>
            </a:r>
            <a:r>
              <a:rPr lang="en-US" sz="3404" b="1" dirty="0">
                <a:solidFill>
                  <a:srgbClr val="000000"/>
                </a:solidFill>
                <a:latin typeface="Helvetica Neue"/>
                <a:ea typeface="Helvetica Neue"/>
                <a:cs typeface="Helvetica Neue"/>
                <a:sym typeface="Helvetica Neue"/>
              </a:rPr>
              <a:t> Europe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09254" y="404943"/>
            <a:ext cx="16334084" cy="8058454"/>
            <a:chOff x="0" y="0"/>
            <a:chExt cx="21778779" cy="10744605"/>
          </a:xfrm>
        </p:grpSpPr>
        <p:grpSp>
          <p:nvGrpSpPr>
            <p:cNvPr id="3" name="Group 3"/>
            <p:cNvGrpSpPr/>
            <p:nvPr/>
          </p:nvGrpSpPr>
          <p:grpSpPr>
            <a:xfrm rot="-197487">
              <a:off x="4033671" y="4848861"/>
              <a:ext cx="17745108" cy="5895744"/>
              <a:chOff x="-86" y="-390525"/>
              <a:chExt cx="3505207" cy="1164592"/>
            </a:xfrm>
          </p:grpSpPr>
          <p:sp>
            <p:nvSpPr>
              <p:cNvPr id="4" name="Freeform 4"/>
              <p:cNvSpPr/>
              <p:nvPr/>
            </p:nvSpPr>
            <p:spPr>
              <a:xfrm>
                <a:off x="-86" y="-120619"/>
                <a:ext cx="3505121" cy="774067"/>
              </a:xfrm>
              <a:custGeom>
                <a:avLst/>
                <a:gdLst/>
                <a:ahLst/>
                <a:cxnLst/>
                <a:rect l="l" t="t" r="r" b="b"/>
                <a:pathLst>
                  <a:path w="3505121" h="774067">
                    <a:moveTo>
                      <a:pt x="0" y="0"/>
                    </a:moveTo>
                    <a:lnTo>
                      <a:pt x="3505121" y="0"/>
                    </a:lnTo>
                    <a:lnTo>
                      <a:pt x="3505121" y="774067"/>
                    </a:lnTo>
                    <a:lnTo>
                      <a:pt x="0" y="774067"/>
                    </a:lnTo>
                    <a:close/>
                  </a:path>
                </a:pathLst>
              </a:custGeom>
              <a:solidFill>
                <a:srgbClr val="969696"/>
              </a:solidFill>
            </p:spPr>
            <p:txBody>
              <a:bodyPr/>
              <a:lstStyle/>
              <a:p>
                <a:endParaRPr lang="fr-FR"/>
              </a:p>
            </p:txBody>
          </p:sp>
          <p:sp>
            <p:nvSpPr>
              <p:cNvPr id="5" name="TextBox 5"/>
              <p:cNvSpPr txBox="1"/>
              <p:nvPr/>
            </p:nvSpPr>
            <p:spPr>
              <a:xfrm>
                <a:off x="0" y="-390525"/>
                <a:ext cx="3505121" cy="1164592"/>
              </a:xfrm>
              <a:prstGeom prst="rect">
                <a:avLst/>
              </a:prstGeom>
            </p:spPr>
            <p:txBody>
              <a:bodyPr lIns="50800" tIns="50800" rIns="50800" bIns="50800" rtlCol="0" anchor="ctr"/>
              <a:lstStyle/>
              <a:p>
                <a:pPr algn="ctr">
                  <a:lnSpc>
                    <a:spcPts val="11200"/>
                  </a:lnSpc>
                  <a:spcBef>
                    <a:spcPct val="0"/>
                  </a:spcBef>
                </a:pPr>
                <a:r>
                  <a:rPr lang="en-US" sz="8000">
                    <a:solidFill>
                      <a:srgbClr val="FFFFFF"/>
                    </a:solidFill>
                    <a:latin typeface="Helvetica Neue"/>
                    <a:ea typeface="Helvetica Neue"/>
                    <a:cs typeface="Helvetica Neue"/>
                    <a:sym typeface="Helvetica Neue"/>
                  </a:rPr>
                  <a:t>au service de l’ensemble de la filière</a:t>
                </a:r>
              </a:p>
            </p:txBody>
          </p:sp>
        </p:grpSp>
        <p:sp>
          <p:nvSpPr>
            <p:cNvPr id="6" name="Freeform 6"/>
            <p:cNvSpPr/>
            <p:nvPr/>
          </p:nvSpPr>
          <p:spPr>
            <a:xfrm>
              <a:off x="0" y="0"/>
              <a:ext cx="6947952" cy="5506252"/>
            </a:xfrm>
            <a:custGeom>
              <a:avLst/>
              <a:gdLst/>
              <a:ahLst/>
              <a:cxnLst/>
              <a:rect l="l" t="t" r="r" b="b"/>
              <a:pathLst>
                <a:path w="6947952" h="5506252">
                  <a:moveTo>
                    <a:pt x="0" y="0"/>
                  </a:moveTo>
                  <a:lnTo>
                    <a:pt x="6947952" y="0"/>
                  </a:lnTo>
                  <a:lnTo>
                    <a:pt x="6947952" y="5506252"/>
                  </a:lnTo>
                  <a:lnTo>
                    <a:pt x="0" y="550625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sp>
          <p:nvSpPr>
            <p:cNvPr id="7" name="TextBox 7"/>
            <p:cNvSpPr txBox="1"/>
            <p:nvPr/>
          </p:nvSpPr>
          <p:spPr>
            <a:xfrm>
              <a:off x="3473976" y="3799280"/>
              <a:ext cx="16465153" cy="2518796"/>
            </a:xfrm>
            <a:prstGeom prst="rect">
              <a:avLst/>
            </a:prstGeom>
          </p:spPr>
          <p:txBody>
            <a:bodyPr lIns="0" tIns="0" rIns="0" bIns="0" rtlCol="0" anchor="t">
              <a:spAutoFit/>
            </a:bodyPr>
            <a:lstStyle/>
            <a:p>
              <a:pPr algn="ctr">
                <a:lnSpc>
                  <a:spcPts val="14001"/>
                </a:lnSpc>
                <a:spcBef>
                  <a:spcPct val="0"/>
                </a:spcBef>
              </a:pPr>
              <a:r>
                <a:rPr lang="en-US" sz="10001">
                  <a:solidFill>
                    <a:srgbClr val="E90C30"/>
                  </a:solidFill>
                  <a:latin typeface="Helvetica Neue"/>
                  <a:ea typeface="Helvetica Neue"/>
                  <a:cs typeface="Helvetica Neue"/>
                  <a:sym typeface="Helvetica Neue"/>
                </a:rPr>
                <a:t>La Communication</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2627" y="1757110"/>
            <a:ext cx="17053887" cy="6800237"/>
          </a:xfrm>
          <a:custGeom>
            <a:avLst/>
            <a:gdLst/>
            <a:ahLst/>
            <a:cxnLst/>
            <a:rect l="l" t="t" r="r" b="b"/>
            <a:pathLst>
              <a:path w="17053887" h="6800237">
                <a:moveTo>
                  <a:pt x="0" y="0"/>
                </a:moveTo>
                <a:lnTo>
                  <a:pt x="17053887" y="0"/>
                </a:lnTo>
                <a:lnTo>
                  <a:pt x="17053887" y="6800237"/>
                </a:lnTo>
                <a:lnTo>
                  <a:pt x="0" y="6800237"/>
                </a:lnTo>
                <a:lnTo>
                  <a:pt x="0" y="0"/>
                </a:lnTo>
                <a:close/>
              </a:path>
            </a:pathLst>
          </a:custGeom>
          <a:blipFill>
            <a:blip r:embed="rId2"/>
            <a:stretch>
              <a:fillRect/>
            </a:stretch>
          </a:blipFill>
        </p:spPr>
        <p:txBody>
          <a:bodyPr/>
          <a:lstStyle/>
          <a:p>
            <a:endParaRPr lang="fr-F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0D30"/>
        </a:solidFill>
        <a:effectLst/>
      </p:bgPr>
    </p:bg>
    <p:spTree>
      <p:nvGrpSpPr>
        <p:cNvPr id="1" name=""/>
        <p:cNvGrpSpPr/>
        <p:nvPr/>
      </p:nvGrpSpPr>
      <p:grpSpPr>
        <a:xfrm>
          <a:off x="0" y="0"/>
          <a:ext cx="0" cy="0"/>
          <a:chOff x="0" y="0"/>
          <a:chExt cx="0" cy="0"/>
        </a:xfrm>
      </p:grpSpPr>
      <p:sp>
        <p:nvSpPr>
          <p:cNvPr id="2" name="Freeform 2"/>
          <p:cNvSpPr/>
          <p:nvPr/>
        </p:nvSpPr>
        <p:spPr>
          <a:xfrm rot="-2700000">
            <a:off x="10696845" y="166383"/>
            <a:ext cx="9567500" cy="5202328"/>
          </a:xfrm>
          <a:custGeom>
            <a:avLst/>
            <a:gdLst/>
            <a:ahLst/>
            <a:cxnLst/>
            <a:rect l="l" t="t" r="r" b="b"/>
            <a:pathLst>
              <a:path w="9567500" h="5202328">
                <a:moveTo>
                  <a:pt x="0" y="0"/>
                </a:moveTo>
                <a:lnTo>
                  <a:pt x="9567501" y="0"/>
                </a:lnTo>
                <a:lnTo>
                  <a:pt x="9567501" y="5202329"/>
                </a:lnTo>
                <a:lnTo>
                  <a:pt x="0" y="520232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grpSp>
        <p:nvGrpSpPr>
          <p:cNvPr id="3" name="Group 3"/>
          <p:cNvGrpSpPr/>
          <p:nvPr/>
        </p:nvGrpSpPr>
        <p:grpSpPr>
          <a:xfrm>
            <a:off x="-1365525" y="0"/>
            <a:ext cx="10870988" cy="2767548"/>
            <a:chOff x="0" y="0"/>
            <a:chExt cx="1723630" cy="438803"/>
          </a:xfrm>
        </p:grpSpPr>
        <p:sp>
          <p:nvSpPr>
            <p:cNvPr id="4" name="Freeform 4"/>
            <p:cNvSpPr/>
            <p:nvPr/>
          </p:nvSpPr>
          <p:spPr>
            <a:xfrm>
              <a:off x="0" y="0"/>
              <a:ext cx="1723630" cy="438803"/>
            </a:xfrm>
            <a:custGeom>
              <a:avLst/>
              <a:gdLst/>
              <a:ahLst/>
              <a:cxnLst/>
              <a:rect l="l" t="t" r="r" b="b"/>
              <a:pathLst>
                <a:path w="1723630" h="438803">
                  <a:moveTo>
                    <a:pt x="0" y="0"/>
                  </a:moveTo>
                  <a:lnTo>
                    <a:pt x="1520430" y="0"/>
                  </a:lnTo>
                  <a:lnTo>
                    <a:pt x="1723630" y="219402"/>
                  </a:lnTo>
                  <a:lnTo>
                    <a:pt x="1520430" y="438803"/>
                  </a:lnTo>
                  <a:lnTo>
                    <a:pt x="0" y="438803"/>
                  </a:lnTo>
                  <a:lnTo>
                    <a:pt x="203200" y="219402"/>
                  </a:lnTo>
                  <a:lnTo>
                    <a:pt x="0" y="0"/>
                  </a:lnTo>
                  <a:close/>
                </a:path>
              </a:pathLst>
            </a:custGeom>
            <a:solidFill>
              <a:srgbClr val="FFFFFF"/>
            </a:solidFill>
          </p:spPr>
          <p:txBody>
            <a:bodyPr/>
            <a:lstStyle/>
            <a:p>
              <a:endParaRPr lang="fr-FR"/>
            </a:p>
          </p:txBody>
        </p:sp>
        <p:sp>
          <p:nvSpPr>
            <p:cNvPr id="5" name="TextBox 5"/>
            <p:cNvSpPr txBox="1"/>
            <p:nvPr/>
          </p:nvSpPr>
          <p:spPr>
            <a:xfrm>
              <a:off x="177800" y="-95250"/>
              <a:ext cx="1469630" cy="53405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028700" y="432751"/>
            <a:ext cx="6814311" cy="1830164"/>
          </a:xfrm>
          <a:custGeom>
            <a:avLst/>
            <a:gdLst/>
            <a:ahLst/>
            <a:cxnLst/>
            <a:rect l="l" t="t" r="r" b="b"/>
            <a:pathLst>
              <a:path w="6814311" h="1830164">
                <a:moveTo>
                  <a:pt x="0" y="0"/>
                </a:moveTo>
                <a:lnTo>
                  <a:pt x="6814311" y="0"/>
                </a:lnTo>
                <a:lnTo>
                  <a:pt x="6814311" y="1830164"/>
                </a:lnTo>
                <a:lnTo>
                  <a:pt x="0" y="1830164"/>
                </a:lnTo>
                <a:lnTo>
                  <a:pt x="0" y="0"/>
                </a:lnTo>
                <a:close/>
              </a:path>
            </a:pathLst>
          </a:custGeom>
          <a:blipFill>
            <a:blip r:embed="rId3"/>
            <a:stretch>
              <a:fillRect/>
            </a:stretch>
          </a:blipFill>
        </p:spPr>
        <p:txBody>
          <a:bodyPr/>
          <a:lstStyle/>
          <a:p>
            <a:endParaRPr lang="fr-FR"/>
          </a:p>
        </p:txBody>
      </p:sp>
      <p:sp>
        <p:nvSpPr>
          <p:cNvPr id="7" name="TextBox 7"/>
          <p:cNvSpPr txBox="1"/>
          <p:nvPr/>
        </p:nvSpPr>
        <p:spPr>
          <a:xfrm>
            <a:off x="763228" y="7123165"/>
            <a:ext cx="9044194" cy="2466975"/>
          </a:xfrm>
          <a:prstGeom prst="rect">
            <a:avLst/>
          </a:prstGeom>
        </p:spPr>
        <p:txBody>
          <a:bodyPr lIns="0" tIns="0" rIns="0" bIns="0" rtlCol="0" anchor="t">
            <a:spAutoFit/>
          </a:bodyPr>
          <a:lstStyle/>
          <a:p>
            <a:pPr algn="l">
              <a:lnSpc>
                <a:spcPts val="5997"/>
              </a:lnSpc>
            </a:pPr>
            <a:r>
              <a:rPr lang="en-US" sz="4998">
                <a:solidFill>
                  <a:srgbClr val="FFFFFF"/>
                </a:solidFill>
                <a:latin typeface="Citrine"/>
                <a:ea typeface="Citrine"/>
                <a:cs typeface="Citrine"/>
                <a:sym typeface="Citrine"/>
              </a:rPr>
              <a:t>09/06/2026</a:t>
            </a:r>
          </a:p>
          <a:p>
            <a:pPr algn="l">
              <a:lnSpc>
                <a:spcPts val="5997"/>
              </a:lnSpc>
            </a:pPr>
            <a:r>
              <a:rPr lang="en-US" sz="4998">
                <a:solidFill>
                  <a:srgbClr val="FFFFFF"/>
                </a:solidFill>
                <a:latin typeface="Citrine"/>
                <a:ea typeface="Citrine"/>
                <a:cs typeface="Citrine"/>
                <a:sym typeface="Citrine"/>
              </a:rPr>
              <a:t>Lycée Roanne-Chervé PERREUX</a:t>
            </a:r>
          </a:p>
        </p:txBody>
      </p:sp>
      <p:sp>
        <p:nvSpPr>
          <p:cNvPr id="8" name="TextBox 8"/>
          <p:cNvSpPr txBox="1"/>
          <p:nvPr/>
        </p:nvSpPr>
        <p:spPr>
          <a:xfrm>
            <a:off x="763228" y="3099040"/>
            <a:ext cx="9044194" cy="3188000"/>
          </a:xfrm>
          <a:prstGeom prst="rect">
            <a:avLst/>
          </a:prstGeom>
        </p:spPr>
        <p:txBody>
          <a:bodyPr lIns="0" tIns="0" rIns="0" bIns="0" rtlCol="0" anchor="t">
            <a:spAutoFit/>
          </a:bodyPr>
          <a:lstStyle/>
          <a:p>
            <a:pPr algn="l">
              <a:lnSpc>
                <a:spcPts val="11135"/>
              </a:lnSpc>
            </a:pPr>
            <a:r>
              <a:rPr lang="en-US" sz="10123" b="1">
                <a:solidFill>
                  <a:srgbClr val="FFFFFF"/>
                </a:solidFill>
                <a:latin typeface="Helvetica Neue Heavy"/>
                <a:ea typeface="Helvetica Neue Heavy"/>
                <a:cs typeface="Helvetica Neue Heavy"/>
                <a:sym typeface="Helvetica Neue Heavy"/>
              </a:rPr>
              <a:t>RAPPORT D’ACTIVITÉ 2025</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4481" y="634235"/>
            <a:ext cx="14479039" cy="6587963"/>
          </a:xfrm>
          <a:custGeom>
            <a:avLst/>
            <a:gdLst/>
            <a:ahLst/>
            <a:cxnLst/>
            <a:rect l="l" t="t" r="r" b="b"/>
            <a:pathLst>
              <a:path w="14479039" h="6587963">
                <a:moveTo>
                  <a:pt x="0" y="0"/>
                </a:moveTo>
                <a:lnTo>
                  <a:pt x="14479038" y="0"/>
                </a:lnTo>
                <a:lnTo>
                  <a:pt x="14479038" y="6587963"/>
                </a:lnTo>
                <a:lnTo>
                  <a:pt x="0" y="6587963"/>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a:off x="8995833" y="7829338"/>
            <a:ext cx="8499622" cy="1615256"/>
            <a:chOff x="0" y="0"/>
            <a:chExt cx="2238583" cy="425417"/>
          </a:xfrm>
        </p:grpSpPr>
        <p:sp>
          <p:nvSpPr>
            <p:cNvPr id="4" name="Freeform 4"/>
            <p:cNvSpPr/>
            <p:nvPr/>
          </p:nvSpPr>
          <p:spPr>
            <a:xfrm>
              <a:off x="0" y="0"/>
              <a:ext cx="2238584" cy="425417"/>
            </a:xfrm>
            <a:custGeom>
              <a:avLst/>
              <a:gdLst/>
              <a:ahLst/>
              <a:cxnLst/>
              <a:rect l="l" t="t" r="r" b="b"/>
              <a:pathLst>
                <a:path w="2238584" h="425417">
                  <a:moveTo>
                    <a:pt x="46454" y="0"/>
                  </a:moveTo>
                  <a:lnTo>
                    <a:pt x="2192130" y="0"/>
                  </a:lnTo>
                  <a:cubicBezTo>
                    <a:pt x="2204450" y="0"/>
                    <a:pt x="2216266" y="4894"/>
                    <a:pt x="2224978" y="13606"/>
                  </a:cubicBezTo>
                  <a:cubicBezTo>
                    <a:pt x="2233689" y="22318"/>
                    <a:pt x="2238584" y="34133"/>
                    <a:pt x="2238584" y="46454"/>
                  </a:cubicBezTo>
                  <a:lnTo>
                    <a:pt x="2238584" y="378964"/>
                  </a:lnTo>
                  <a:cubicBezTo>
                    <a:pt x="2238584" y="404619"/>
                    <a:pt x="2217786" y="425417"/>
                    <a:pt x="2192130" y="425417"/>
                  </a:cubicBezTo>
                  <a:lnTo>
                    <a:pt x="46454" y="425417"/>
                  </a:lnTo>
                  <a:cubicBezTo>
                    <a:pt x="34133" y="425417"/>
                    <a:pt x="22318" y="420523"/>
                    <a:pt x="13606" y="411811"/>
                  </a:cubicBezTo>
                  <a:cubicBezTo>
                    <a:pt x="4894" y="403100"/>
                    <a:pt x="0" y="391284"/>
                    <a:pt x="0" y="378964"/>
                  </a:cubicBezTo>
                  <a:lnTo>
                    <a:pt x="0" y="46454"/>
                  </a:lnTo>
                  <a:cubicBezTo>
                    <a:pt x="0" y="20798"/>
                    <a:pt x="20798" y="0"/>
                    <a:pt x="46454" y="0"/>
                  </a:cubicBezTo>
                  <a:close/>
                </a:path>
              </a:pathLst>
            </a:custGeom>
            <a:ln w="38100" cap="rnd">
              <a:solidFill>
                <a:srgbClr val="4CAE50"/>
              </a:solidFill>
              <a:prstDash val="solid"/>
              <a:round/>
            </a:ln>
          </p:spPr>
          <p:txBody>
            <a:bodyPr/>
            <a:lstStyle/>
            <a:p>
              <a:endParaRPr lang="fr-FR"/>
            </a:p>
          </p:txBody>
        </p:sp>
        <p:sp>
          <p:nvSpPr>
            <p:cNvPr id="5" name="TextBox 5"/>
            <p:cNvSpPr txBox="1"/>
            <p:nvPr/>
          </p:nvSpPr>
          <p:spPr>
            <a:xfrm>
              <a:off x="0" y="-114300"/>
              <a:ext cx="2238583" cy="539717"/>
            </a:xfrm>
            <a:prstGeom prst="rect">
              <a:avLst/>
            </a:prstGeom>
          </p:spPr>
          <p:txBody>
            <a:bodyPr lIns="50800" tIns="50800" rIns="50800" bIns="50800" rtlCol="0" anchor="ctr"/>
            <a:lstStyle/>
            <a:p>
              <a:pPr algn="ctr">
                <a:lnSpc>
                  <a:spcPts val="3359"/>
                </a:lnSpc>
              </a:pPr>
              <a:endParaRPr/>
            </a:p>
          </p:txBody>
        </p:sp>
      </p:grpSp>
      <p:sp>
        <p:nvSpPr>
          <p:cNvPr id="6" name="Freeform 6"/>
          <p:cNvSpPr/>
          <p:nvPr/>
        </p:nvSpPr>
        <p:spPr>
          <a:xfrm rot="2700000">
            <a:off x="7629931" y="5681311"/>
            <a:ext cx="3204112" cy="3081774"/>
          </a:xfrm>
          <a:custGeom>
            <a:avLst/>
            <a:gdLst/>
            <a:ahLst/>
            <a:cxnLst/>
            <a:rect l="l" t="t" r="r" b="b"/>
            <a:pathLst>
              <a:path w="3204112" h="3081774">
                <a:moveTo>
                  <a:pt x="0" y="0"/>
                </a:moveTo>
                <a:lnTo>
                  <a:pt x="3204112" y="0"/>
                </a:lnTo>
                <a:lnTo>
                  <a:pt x="3204112" y="3081773"/>
                </a:lnTo>
                <a:lnTo>
                  <a:pt x="0" y="308177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7" name="AutoShape 7"/>
          <p:cNvSpPr/>
          <p:nvPr/>
        </p:nvSpPr>
        <p:spPr>
          <a:xfrm>
            <a:off x="9231987" y="4877931"/>
            <a:ext cx="0" cy="1266739"/>
          </a:xfrm>
          <a:prstGeom prst="line">
            <a:avLst/>
          </a:prstGeom>
          <a:ln w="228600" cap="rnd">
            <a:solidFill>
              <a:srgbClr val="000000"/>
            </a:solidFill>
            <a:prstDash val="solid"/>
            <a:headEnd type="none" w="sm" len="sm"/>
            <a:tailEnd type="none" w="sm" len="sm"/>
          </a:ln>
        </p:spPr>
        <p:txBody>
          <a:bodyPr/>
          <a:lstStyle/>
          <a:p>
            <a:endParaRPr lang="fr-FR"/>
          </a:p>
        </p:txBody>
      </p:sp>
      <p:grpSp>
        <p:nvGrpSpPr>
          <p:cNvPr id="8" name="Group 8"/>
          <p:cNvGrpSpPr/>
          <p:nvPr/>
        </p:nvGrpSpPr>
        <p:grpSpPr>
          <a:xfrm>
            <a:off x="2032244" y="7829338"/>
            <a:ext cx="5741790" cy="1615256"/>
            <a:chOff x="0" y="0"/>
            <a:chExt cx="1512241" cy="425417"/>
          </a:xfrm>
        </p:grpSpPr>
        <p:sp>
          <p:nvSpPr>
            <p:cNvPr id="9" name="Freeform 9"/>
            <p:cNvSpPr/>
            <p:nvPr/>
          </p:nvSpPr>
          <p:spPr>
            <a:xfrm>
              <a:off x="0" y="0"/>
              <a:ext cx="1512241" cy="425417"/>
            </a:xfrm>
            <a:custGeom>
              <a:avLst/>
              <a:gdLst/>
              <a:ahLst/>
              <a:cxnLst/>
              <a:rect l="l" t="t" r="r" b="b"/>
              <a:pathLst>
                <a:path w="1512241" h="425417">
                  <a:moveTo>
                    <a:pt x="68766" y="0"/>
                  </a:moveTo>
                  <a:lnTo>
                    <a:pt x="1443475" y="0"/>
                  </a:lnTo>
                  <a:cubicBezTo>
                    <a:pt x="1481453" y="0"/>
                    <a:pt x="1512241" y="30787"/>
                    <a:pt x="1512241" y="68766"/>
                  </a:cubicBezTo>
                  <a:lnTo>
                    <a:pt x="1512241" y="356652"/>
                  </a:lnTo>
                  <a:cubicBezTo>
                    <a:pt x="1512241" y="394630"/>
                    <a:pt x="1481453" y="425417"/>
                    <a:pt x="1443475" y="425417"/>
                  </a:cubicBezTo>
                  <a:lnTo>
                    <a:pt x="68766" y="425417"/>
                  </a:lnTo>
                  <a:cubicBezTo>
                    <a:pt x="30787" y="425417"/>
                    <a:pt x="0" y="394630"/>
                    <a:pt x="0" y="356652"/>
                  </a:cubicBezTo>
                  <a:lnTo>
                    <a:pt x="0" y="68766"/>
                  </a:lnTo>
                  <a:cubicBezTo>
                    <a:pt x="0" y="30787"/>
                    <a:pt x="30787" y="0"/>
                    <a:pt x="68766" y="0"/>
                  </a:cubicBezTo>
                  <a:close/>
                </a:path>
              </a:pathLst>
            </a:custGeom>
            <a:ln w="38100" cap="rnd">
              <a:solidFill>
                <a:srgbClr val="4CAE50"/>
              </a:solidFill>
              <a:prstDash val="solid"/>
              <a:round/>
            </a:ln>
          </p:spPr>
          <p:txBody>
            <a:bodyPr/>
            <a:lstStyle/>
            <a:p>
              <a:endParaRPr lang="fr-FR"/>
            </a:p>
          </p:txBody>
        </p:sp>
        <p:sp>
          <p:nvSpPr>
            <p:cNvPr id="10" name="TextBox 10"/>
            <p:cNvSpPr txBox="1"/>
            <p:nvPr/>
          </p:nvSpPr>
          <p:spPr>
            <a:xfrm>
              <a:off x="0" y="-114300"/>
              <a:ext cx="1512241" cy="539717"/>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4145503" y="2143380"/>
            <a:ext cx="2525081" cy="1137985"/>
          </a:xfrm>
          <a:custGeom>
            <a:avLst/>
            <a:gdLst/>
            <a:ahLst/>
            <a:cxnLst/>
            <a:rect l="l" t="t" r="r" b="b"/>
            <a:pathLst>
              <a:path w="2525081" h="1137985">
                <a:moveTo>
                  <a:pt x="0" y="0"/>
                </a:moveTo>
                <a:lnTo>
                  <a:pt x="2525082" y="0"/>
                </a:lnTo>
                <a:lnTo>
                  <a:pt x="2525082" y="1137985"/>
                </a:lnTo>
                <a:lnTo>
                  <a:pt x="0" y="1137985"/>
                </a:lnTo>
                <a:lnTo>
                  <a:pt x="0" y="0"/>
                </a:lnTo>
                <a:close/>
              </a:path>
            </a:pathLst>
          </a:custGeom>
          <a:blipFill>
            <a:blip r:embed="rId4"/>
            <a:stretch>
              <a:fillRect/>
            </a:stretch>
          </a:blipFill>
        </p:spPr>
        <p:txBody>
          <a:bodyPr/>
          <a:lstStyle/>
          <a:p>
            <a:endParaRPr lang="fr-FR"/>
          </a:p>
        </p:txBody>
      </p:sp>
      <p:sp>
        <p:nvSpPr>
          <p:cNvPr id="12" name="TextBox 12"/>
          <p:cNvSpPr txBox="1"/>
          <p:nvPr/>
        </p:nvSpPr>
        <p:spPr>
          <a:xfrm>
            <a:off x="2169331" y="8551241"/>
            <a:ext cx="5140762" cy="597535"/>
          </a:xfrm>
          <a:prstGeom prst="rect">
            <a:avLst/>
          </a:prstGeom>
        </p:spPr>
        <p:txBody>
          <a:bodyPr lIns="0" tIns="0" rIns="0" bIns="0" rtlCol="0" anchor="t">
            <a:spAutoFit/>
          </a:bodyPr>
          <a:lstStyle/>
          <a:p>
            <a:pPr marL="345438" lvl="1" indent="-172719" algn="l">
              <a:lnSpc>
                <a:spcPts val="2239"/>
              </a:lnSpc>
              <a:buFont typeface="Arial"/>
              <a:buChar char="•"/>
            </a:pPr>
            <a:r>
              <a:rPr lang="en-US" sz="1599" b="1">
                <a:solidFill>
                  <a:srgbClr val="000000"/>
                </a:solidFill>
                <a:latin typeface="Helvetica Neue Medium"/>
                <a:ea typeface="Helvetica Neue Medium"/>
                <a:cs typeface="Helvetica Neue Medium"/>
                <a:sym typeface="Helvetica Neue Medium"/>
              </a:rPr>
              <a:t>Volonté de montrer l’élevage de porcs représentatif</a:t>
            </a:r>
          </a:p>
          <a:p>
            <a:pPr marL="345438" lvl="1" indent="-172719" algn="l">
              <a:lnSpc>
                <a:spcPts val="2239"/>
              </a:lnSpc>
              <a:buFont typeface="Arial"/>
              <a:buChar char="•"/>
            </a:pPr>
            <a:r>
              <a:rPr lang="en-US" sz="1599" b="1">
                <a:solidFill>
                  <a:srgbClr val="000000"/>
                </a:solidFill>
                <a:latin typeface="Helvetica Neue Medium"/>
                <a:ea typeface="Helvetica Neue Medium"/>
                <a:cs typeface="Helvetica Neue Medium"/>
                <a:sym typeface="Helvetica Neue Medium"/>
              </a:rPr>
              <a:t>Visite d’un élevage de porc en réalité virtuelle</a:t>
            </a:r>
          </a:p>
        </p:txBody>
      </p:sp>
      <p:sp>
        <p:nvSpPr>
          <p:cNvPr id="13" name="TextBox 13"/>
          <p:cNvSpPr txBox="1"/>
          <p:nvPr/>
        </p:nvSpPr>
        <p:spPr>
          <a:xfrm>
            <a:off x="2540806" y="7920774"/>
            <a:ext cx="4906374" cy="399276"/>
          </a:xfrm>
          <a:prstGeom prst="rect">
            <a:avLst/>
          </a:prstGeom>
        </p:spPr>
        <p:txBody>
          <a:bodyPr wrap="square" lIns="0" tIns="0" rIns="0" bIns="0" rtlCol="0" anchor="t">
            <a:spAutoFit/>
          </a:bodyPr>
          <a:lstStyle/>
          <a:p>
            <a:pPr algn="ctr">
              <a:lnSpc>
                <a:spcPts val="3359"/>
              </a:lnSpc>
              <a:spcBef>
                <a:spcPct val="0"/>
              </a:spcBef>
            </a:pPr>
            <a:r>
              <a:rPr lang="en-US" sz="2399" dirty="0">
                <a:solidFill>
                  <a:srgbClr val="00B050"/>
                </a:solidFill>
                <a:latin typeface="Helvetica Neue"/>
                <a:ea typeface="Helvetica Neue"/>
                <a:cs typeface="Helvetica Neue"/>
                <a:sym typeface="Helvetica Neue"/>
              </a:rPr>
              <a:t>COMMUNICATION ELEVAGE</a:t>
            </a:r>
          </a:p>
        </p:txBody>
      </p:sp>
      <p:sp>
        <p:nvSpPr>
          <p:cNvPr id="14" name="TextBox 14"/>
          <p:cNvSpPr txBox="1"/>
          <p:nvPr/>
        </p:nvSpPr>
        <p:spPr>
          <a:xfrm>
            <a:off x="10972801" y="7920774"/>
            <a:ext cx="4136886" cy="399276"/>
          </a:xfrm>
          <a:prstGeom prst="rect">
            <a:avLst/>
          </a:prstGeom>
        </p:spPr>
        <p:txBody>
          <a:bodyPr wrap="square" lIns="0" tIns="0" rIns="0" bIns="0" rtlCol="0" anchor="t">
            <a:spAutoFit/>
          </a:bodyPr>
          <a:lstStyle/>
          <a:p>
            <a:pPr algn="ctr">
              <a:lnSpc>
                <a:spcPts val="3359"/>
              </a:lnSpc>
              <a:spcBef>
                <a:spcPct val="0"/>
              </a:spcBef>
            </a:pPr>
            <a:r>
              <a:rPr lang="en-US" sz="2399" dirty="0">
                <a:solidFill>
                  <a:srgbClr val="00B050"/>
                </a:solidFill>
                <a:latin typeface="Helvetica Neue"/>
                <a:ea typeface="Helvetica Neue"/>
                <a:cs typeface="Helvetica Neue"/>
                <a:sym typeface="Helvetica Neue"/>
              </a:rPr>
              <a:t>COMMUNICATION AVAL</a:t>
            </a:r>
          </a:p>
        </p:txBody>
      </p:sp>
      <p:sp>
        <p:nvSpPr>
          <p:cNvPr id="15" name="TextBox 15"/>
          <p:cNvSpPr txBox="1"/>
          <p:nvPr/>
        </p:nvSpPr>
        <p:spPr>
          <a:xfrm>
            <a:off x="9231987" y="8551241"/>
            <a:ext cx="8027313" cy="597535"/>
          </a:xfrm>
          <a:prstGeom prst="rect">
            <a:avLst/>
          </a:prstGeom>
        </p:spPr>
        <p:txBody>
          <a:bodyPr lIns="0" tIns="0" rIns="0" bIns="0" rtlCol="0" anchor="t">
            <a:spAutoFit/>
          </a:bodyPr>
          <a:lstStyle/>
          <a:p>
            <a:pPr marL="345438" lvl="1" indent="-172719" algn="l">
              <a:lnSpc>
                <a:spcPts val="2239"/>
              </a:lnSpc>
              <a:buFont typeface="Arial"/>
              <a:buChar char="•"/>
            </a:pPr>
            <a:r>
              <a:rPr lang="en-US" sz="1599" b="1">
                <a:solidFill>
                  <a:srgbClr val="000000"/>
                </a:solidFill>
                <a:latin typeface="Helvetica Neue Medium"/>
                <a:ea typeface="Helvetica Neue Medium"/>
                <a:cs typeface="Helvetica Neue Medium"/>
                <a:sym typeface="Helvetica Neue Medium"/>
              </a:rPr>
              <a:t>Volonté de mettre en avant la 1ère région de france productrice de salaison sèche</a:t>
            </a:r>
          </a:p>
          <a:p>
            <a:pPr marL="345438" lvl="1" indent="-172719" algn="l">
              <a:lnSpc>
                <a:spcPts val="2239"/>
              </a:lnSpc>
              <a:buFont typeface="Arial"/>
              <a:buChar char="•"/>
            </a:pPr>
            <a:r>
              <a:rPr lang="en-US" sz="1599" b="1">
                <a:solidFill>
                  <a:srgbClr val="000000"/>
                </a:solidFill>
                <a:latin typeface="Helvetica Neue Medium"/>
                <a:ea typeface="Helvetica Neue Medium"/>
                <a:cs typeface="Helvetica Neue Medium"/>
                <a:sym typeface="Helvetica Neue Medium"/>
              </a:rPr>
              <a:t>Dégustation de produits et mises en avant des démarches qualité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0199" y="880859"/>
            <a:ext cx="16547601" cy="7136153"/>
          </a:xfrm>
          <a:custGeom>
            <a:avLst/>
            <a:gdLst/>
            <a:ahLst/>
            <a:cxnLst/>
            <a:rect l="l" t="t" r="r" b="b"/>
            <a:pathLst>
              <a:path w="16547601" h="7136153">
                <a:moveTo>
                  <a:pt x="0" y="0"/>
                </a:moveTo>
                <a:lnTo>
                  <a:pt x="16547602" y="0"/>
                </a:lnTo>
                <a:lnTo>
                  <a:pt x="16547602" y="7136152"/>
                </a:lnTo>
                <a:lnTo>
                  <a:pt x="0" y="7136152"/>
                </a:lnTo>
                <a:lnTo>
                  <a:pt x="0" y="0"/>
                </a:lnTo>
                <a:close/>
              </a:path>
            </a:pathLst>
          </a:custGeom>
          <a:blipFill>
            <a:blip r:embed="rId2"/>
            <a:stretch>
              <a:fillRect/>
            </a:stretch>
          </a:blipFill>
        </p:spPr>
        <p:txBody>
          <a:bodyPr/>
          <a:lstStyle/>
          <a:p>
            <a:endParaRPr lang="fr-FR"/>
          </a:p>
        </p:txBody>
      </p:sp>
      <p:sp>
        <p:nvSpPr>
          <p:cNvPr id="3" name="Freeform 3"/>
          <p:cNvSpPr/>
          <p:nvPr/>
        </p:nvSpPr>
        <p:spPr>
          <a:xfrm>
            <a:off x="2664251" y="4265080"/>
            <a:ext cx="2937631" cy="2145836"/>
          </a:xfrm>
          <a:custGeom>
            <a:avLst/>
            <a:gdLst/>
            <a:ahLst/>
            <a:cxnLst/>
            <a:rect l="l" t="t" r="r" b="b"/>
            <a:pathLst>
              <a:path w="2937631" h="2145836">
                <a:moveTo>
                  <a:pt x="0" y="0"/>
                </a:moveTo>
                <a:lnTo>
                  <a:pt x="2937631" y="0"/>
                </a:lnTo>
                <a:lnTo>
                  <a:pt x="2937631" y="2145836"/>
                </a:lnTo>
                <a:lnTo>
                  <a:pt x="0" y="2145836"/>
                </a:lnTo>
                <a:lnTo>
                  <a:pt x="0" y="0"/>
                </a:lnTo>
                <a:close/>
              </a:path>
            </a:pathLst>
          </a:custGeom>
          <a:blipFill>
            <a:blip r:embed="rId3"/>
            <a:stretch>
              <a:fillRect l="-11477" b="-14459"/>
            </a:stretch>
          </a:blipFill>
        </p:spPr>
        <p:txBody>
          <a:bodyPr/>
          <a:lstStyle/>
          <a:p>
            <a:endParaRPr lang="fr-FR"/>
          </a:p>
        </p:txBody>
      </p:sp>
      <p:sp>
        <p:nvSpPr>
          <p:cNvPr id="4" name="Freeform 4"/>
          <p:cNvSpPr/>
          <p:nvPr/>
        </p:nvSpPr>
        <p:spPr>
          <a:xfrm>
            <a:off x="12853793" y="3747181"/>
            <a:ext cx="3569069" cy="2512691"/>
          </a:xfrm>
          <a:custGeom>
            <a:avLst/>
            <a:gdLst/>
            <a:ahLst/>
            <a:cxnLst/>
            <a:rect l="l" t="t" r="r" b="b"/>
            <a:pathLst>
              <a:path w="3569069" h="2512691">
                <a:moveTo>
                  <a:pt x="0" y="0"/>
                </a:moveTo>
                <a:lnTo>
                  <a:pt x="3569070" y="0"/>
                </a:lnTo>
                <a:lnTo>
                  <a:pt x="3569070" y="2512691"/>
                </a:lnTo>
                <a:lnTo>
                  <a:pt x="0" y="2512691"/>
                </a:lnTo>
                <a:lnTo>
                  <a:pt x="0" y="0"/>
                </a:lnTo>
                <a:close/>
              </a:path>
            </a:pathLst>
          </a:custGeom>
          <a:blipFill>
            <a:blip r:embed="rId4"/>
            <a:stretch>
              <a:fillRect l="-18716" t="-42201" r="-67654" b="-56341"/>
            </a:stretch>
          </a:blipFill>
        </p:spPr>
        <p:txBody>
          <a:bodyPr/>
          <a:lstStyle/>
          <a:p>
            <a:endParaRPr lang="fr-FR"/>
          </a:p>
        </p:txBody>
      </p:sp>
      <p:sp>
        <p:nvSpPr>
          <p:cNvPr id="5" name="Freeform 5"/>
          <p:cNvSpPr/>
          <p:nvPr/>
        </p:nvSpPr>
        <p:spPr>
          <a:xfrm>
            <a:off x="14193838" y="7788898"/>
            <a:ext cx="3041363" cy="1694115"/>
          </a:xfrm>
          <a:custGeom>
            <a:avLst/>
            <a:gdLst/>
            <a:ahLst/>
            <a:cxnLst/>
            <a:rect l="l" t="t" r="r" b="b"/>
            <a:pathLst>
              <a:path w="3041363" h="1694115">
                <a:moveTo>
                  <a:pt x="0" y="0"/>
                </a:moveTo>
                <a:lnTo>
                  <a:pt x="3041363" y="0"/>
                </a:lnTo>
                <a:lnTo>
                  <a:pt x="3041363" y="1694114"/>
                </a:lnTo>
                <a:lnTo>
                  <a:pt x="0" y="1694114"/>
                </a:lnTo>
                <a:lnTo>
                  <a:pt x="0" y="0"/>
                </a:lnTo>
                <a:close/>
              </a:path>
            </a:pathLst>
          </a:custGeom>
          <a:blipFill>
            <a:blip r:embed="rId5"/>
            <a:stretch>
              <a:fillRect/>
            </a:stretch>
          </a:blipFill>
        </p:spPr>
        <p:txBody>
          <a:bodyPr/>
          <a:lstStyle/>
          <a:p>
            <a:endParaRPr lang="fr-FR"/>
          </a:p>
        </p:txBody>
      </p:sp>
      <p:sp>
        <p:nvSpPr>
          <p:cNvPr id="6" name="Freeform 6"/>
          <p:cNvSpPr/>
          <p:nvPr/>
        </p:nvSpPr>
        <p:spPr>
          <a:xfrm>
            <a:off x="722389" y="7788898"/>
            <a:ext cx="3050415" cy="1694115"/>
          </a:xfrm>
          <a:custGeom>
            <a:avLst/>
            <a:gdLst/>
            <a:ahLst/>
            <a:cxnLst/>
            <a:rect l="l" t="t" r="r" b="b"/>
            <a:pathLst>
              <a:path w="3050415" h="1694115">
                <a:moveTo>
                  <a:pt x="0" y="0"/>
                </a:moveTo>
                <a:lnTo>
                  <a:pt x="3050415" y="0"/>
                </a:lnTo>
                <a:lnTo>
                  <a:pt x="3050415" y="1694114"/>
                </a:lnTo>
                <a:lnTo>
                  <a:pt x="0" y="1694114"/>
                </a:lnTo>
                <a:lnTo>
                  <a:pt x="0" y="0"/>
                </a:lnTo>
                <a:close/>
              </a:path>
            </a:pathLst>
          </a:custGeom>
          <a:blipFill>
            <a:blip r:embed="rId6"/>
            <a:stretch>
              <a:fillRect/>
            </a:stretch>
          </a:blipFill>
        </p:spPr>
        <p:txBody>
          <a:bodyPr/>
          <a:lstStyle/>
          <a:p>
            <a:endParaRPr lang="fr-FR"/>
          </a:p>
        </p:txBody>
      </p:sp>
      <p:sp>
        <p:nvSpPr>
          <p:cNvPr id="7" name="Freeform 7"/>
          <p:cNvSpPr/>
          <p:nvPr/>
        </p:nvSpPr>
        <p:spPr>
          <a:xfrm>
            <a:off x="10875723" y="7788898"/>
            <a:ext cx="3032365" cy="1694115"/>
          </a:xfrm>
          <a:custGeom>
            <a:avLst/>
            <a:gdLst/>
            <a:ahLst/>
            <a:cxnLst/>
            <a:rect l="l" t="t" r="r" b="b"/>
            <a:pathLst>
              <a:path w="3032365" h="1694115">
                <a:moveTo>
                  <a:pt x="0" y="0"/>
                </a:moveTo>
                <a:lnTo>
                  <a:pt x="3032365" y="0"/>
                </a:lnTo>
                <a:lnTo>
                  <a:pt x="3032365" y="1694114"/>
                </a:lnTo>
                <a:lnTo>
                  <a:pt x="0" y="1694114"/>
                </a:lnTo>
                <a:lnTo>
                  <a:pt x="0" y="0"/>
                </a:lnTo>
                <a:close/>
              </a:path>
            </a:pathLst>
          </a:custGeom>
          <a:blipFill>
            <a:blip r:embed="rId7"/>
            <a:stretch>
              <a:fillRect/>
            </a:stretch>
          </a:blipFill>
        </p:spPr>
        <p:txBody>
          <a:bodyPr/>
          <a:lstStyle/>
          <a:p>
            <a:endParaRPr lang="fr-FR"/>
          </a:p>
        </p:txBody>
      </p:sp>
      <p:sp>
        <p:nvSpPr>
          <p:cNvPr id="8" name="Freeform 8"/>
          <p:cNvSpPr/>
          <p:nvPr/>
        </p:nvSpPr>
        <p:spPr>
          <a:xfrm>
            <a:off x="4062934" y="7788898"/>
            <a:ext cx="3077896" cy="1694115"/>
          </a:xfrm>
          <a:custGeom>
            <a:avLst/>
            <a:gdLst/>
            <a:ahLst/>
            <a:cxnLst/>
            <a:rect l="l" t="t" r="r" b="b"/>
            <a:pathLst>
              <a:path w="3077896" h="1694115">
                <a:moveTo>
                  <a:pt x="0" y="0"/>
                </a:moveTo>
                <a:lnTo>
                  <a:pt x="3077896" y="0"/>
                </a:lnTo>
                <a:lnTo>
                  <a:pt x="3077896" y="1694114"/>
                </a:lnTo>
                <a:lnTo>
                  <a:pt x="0" y="1694114"/>
                </a:lnTo>
                <a:lnTo>
                  <a:pt x="0" y="0"/>
                </a:lnTo>
                <a:close/>
              </a:path>
            </a:pathLst>
          </a:custGeom>
          <a:blipFill>
            <a:blip r:embed="rId8"/>
            <a:stretch>
              <a:fillRect/>
            </a:stretch>
          </a:blipFill>
        </p:spPr>
        <p:txBody>
          <a:bodyPr/>
          <a:lstStyle/>
          <a:p>
            <a:endParaRPr lang="fr-FR"/>
          </a:p>
        </p:txBody>
      </p:sp>
      <p:sp>
        <p:nvSpPr>
          <p:cNvPr id="9" name="Freeform 9"/>
          <p:cNvSpPr/>
          <p:nvPr/>
        </p:nvSpPr>
        <p:spPr>
          <a:xfrm>
            <a:off x="7426580" y="7788898"/>
            <a:ext cx="3163393" cy="1694115"/>
          </a:xfrm>
          <a:custGeom>
            <a:avLst/>
            <a:gdLst/>
            <a:ahLst/>
            <a:cxnLst/>
            <a:rect l="l" t="t" r="r" b="b"/>
            <a:pathLst>
              <a:path w="3163393" h="1694115">
                <a:moveTo>
                  <a:pt x="0" y="0"/>
                </a:moveTo>
                <a:lnTo>
                  <a:pt x="3163393" y="0"/>
                </a:lnTo>
                <a:lnTo>
                  <a:pt x="3163393" y="1694114"/>
                </a:lnTo>
                <a:lnTo>
                  <a:pt x="0" y="1694114"/>
                </a:lnTo>
                <a:lnTo>
                  <a:pt x="0" y="0"/>
                </a:lnTo>
                <a:close/>
              </a:path>
            </a:pathLst>
          </a:custGeom>
          <a:blipFill>
            <a:blip r:embed="rId9"/>
            <a:stretch>
              <a:fillRect/>
            </a:stretch>
          </a:blipFill>
        </p:spPr>
        <p:txBody>
          <a:bodyPr/>
          <a:lstStyle/>
          <a:p>
            <a:endParaRPr lang="fr-FR"/>
          </a:p>
        </p:txBody>
      </p:sp>
      <p:sp>
        <p:nvSpPr>
          <p:cNvPr id="10" name="Freeform 10"/>
          <p:cNvSpPr/>
          <p:nvPr/>
        </p:nvSpPr>
        <p:spPr>
          <a:xfrm>
            <a:off x="12708373" y="2658405"/>
            <a:ext cx="1929955" cy="466078"/>
          </a:xfrm>
          <a:custGeom>
            <a:avLst/>
            <a:gdLst/>
            <a:ahLst/>
            <a:cxnLst/>
            <a:rect l="l" t="t" r="r" b="b"/>
            <a:pathLst>
              <a:path w="1929955" h="466078">
                <a:moveTo>
                  <a:pt x="0" y="0"/>
                </a:moveTo>
                <a:lnTo>
                  <a:pt x="1929955" y="0"/>
                </a:lnTo>
                <a:lnTo>
                  <a:pt x="1929955" y="466078"/>
                </a:lnTo>
                <a:lnTo>
                  <a:pt x="0" y="466078"/>
                </a:lnTo>
                <a:lnTo>
                  <a:pt x="0" y="0"/>
                </a:lnTo>
                <a:close/>
              </a:path>
            </a:pathLst>
          </a:custGeom>
          <a:blipFill>
            <a:blip r:embed="rId10"/>
            <a:stretch>
              <a:fillRect/>
            </a:stretch>
          </a:blipFill>
        </p:spPr>
        <p:txBody>
          <a:bodyPr/>
          <a:lstStyle/>
          <a:p>
            <a:endParaRPr lang="fr-F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0218" y="1226472"/>
            <a:ext cx="17486917" cy="7825396"/>
          </a:xfrm>
          <a:custGeom>
            <a:avLst/>
            <a:gdLst/>
            <a:ahLst/>
            <a:cxnLst/>
            <a:rect l="l" t="t" r="r" b="b"/>
            <a:pathLst>
              <a:path w="17486917" h="7825396">
                <a:moveTo>
                  <a:pt x="0" y="0"/>
                </a:moveTo>
                <a:lnTo>
                  <a:pt x="17486917" y="0"/>
                </a:lnTo>
                <a:lnTo>
                  <a:pt x="17486917" y="7825395"/>
                </a:lnTo>
                <a:lnTo>
                  <a:pt x="0" y="7825395"/>
                </a:lnTo>
                <a:lnTo>
                  <a:pt x="0" y="0"/>
                </a:lnTo>
                <a:close/>
              </a:path>
            </a:pathLst>
          </a:custGeom>
          <a:blipFill>
            <a:blip r:embed="rId2"/>
            <a:stretch>
              <a:fillRect/>
            </a:stretch>
          </a:blipFill>
        </p:spPr>
        <p:txBody>
          <a:bodyPr/>
          <a:lstStyle/>
          <a:p>
            <a:endParaRPr lang="fr-FR"/>
          </a:p>
        </p:txBody>
      </p:sp>
      <p:sp>
        <p:nvSpPr>
          <p:cNvPr id="3" name="Freeform 3"/>
          <p:cNvSpPr/>
          <p:nvPr/>
        </p:nvSpPr>
        <p:spPr>
          <a:xfrm>
            <a:off x="11007812" y="6843841"/>
            <a:ext cx="1005563" cy="548032"/>
          </a:xfrm>
          <a:custGeom>
            <a:avLst/>
            <a:gdLst/>
            <a:ahLst/>
            <a:cxnLst/>
            <a:rect l="l" t="t" r="r" b="b"/>
            <a:pathLst>
              <a:path w="1005563" h="548032">
                <a:moveTo>
                  <a:pt x="0" y="0"/>
                </a:moveTo>
                <a:lnTo>
                  <a:pt x="1005563" y="0"/>
                </a:lnTo>
                <a:lnTo>
                  <a:pt x="1005563" y="548031"/>
                </a:lnTo>
                <a:lnTo>
                  <a:pt x="0" y="54803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 name="Freeform 4"/>
          <p:cNvSpPr/>
          <p:nvPr/>
        </p:nvSpPr>
        <p:spPr>
          <a:xfrm>
            <a:off x="11007812" y="7850924"/>
            <a:ext cx="1005563" cy="548032"/>
          </a:xfrm>
          <a:custGeom>
            <a:avLst/>
            <a:gdLst/>
            <a:ahLst/>
            <a:cxnLst/>
            <a:rect l="l" t="t" r="r" b="b"/>
            <a:pathLst>
              <a:path w="1005563" h="548032">
                <a:moveTo>
                  <a:pt x="0" y="0"/>
                </a:moveTo>
                <a:lnTo>
                  <a:pt x="1005563" y="0"/>
                </a:lnTo>
                <a:lnTo>
                  <a:pt x="1005563" y="548032"/>
                </a:lnTo>
                <a:lnTo>
                  <a:pt x="0" y="54803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5" name="Group 5"/>
          <p:cNvGrpSpPr/>
          <p:nvPr/>
        </p:nvGrpSpPr>
        <p:grpSpPr>
          <a:xfrm>
            <a:off x="7043007" y="8799784"/>
            <a:ext cx="3802397" cy="1203708"/>
            <a:chOff x="0" y="0"/>
            <a:chExt cx="5069863" cy="1604944"/>
          </a:xfrm>
        </p:grpSpPr>
        <p:sp>
          <p:nvSpPr>
            <p:cNvPr id="6" name="Freeform 6"/>
            <p:cNvSpPr/>
            <p:nvPr/>
          </p:nvSpPr>
          <p:spPr>
            <a:xfrm>
              <a:off x="0" y="0"/>
              <a:ext cx="4440974" cy="699453"/>
            </a:xfrm>
            <a:custGeom>
              <a:avLst/>
              <a:gdLst/>
              <a:ahLst/>
              <a:cxnLst/>
              <a:rect l="l" t="t" r="r" b="b"/>
              <a:pathLst>
                <a:path w="4440974" h="699453">
                  <a:moveTo>
                    <a:pt x="0" y="0"/>
                  </a:moveTo>
                  <a:lnTo>
                    <a:pt x="4440974" y="0"/>
                  </a:lnTo>
                  <a:lnTo>
                    <a:pt x="4440974" y="699453"/>
                  </a:lnTo>
                  <a:lnTo>
                    <a:pt x="0" y="69945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7" name="Freeform 7"/>
            <p:cNvSpPr/>
            <p:nvPr/>
          </p:nvSpPr>
          <p:spPr>
            <a:xfrm rot="-1623393">
              <a:off x="4030044" y="325214"/>
              <a:ext cx="821861" cy="1156071"/>
            </a:xfrm>
            <a:custGeom>
              <a:avLst/>
              <a:gdLst/>
              <a:ahLst/>
              <a:cxnLst/>
              <a:rect l="l" t="t" r="r" b="b"/>
              <a:pathLst>
                <a:path w="821861" h="1156071">
                  <a:moveTo>
                    <a:pt x="0" y="0"/>
                  </a:moveTo>
                  <a:lnTo>
                    <a:pt x="821861" y="0"/>
                  </a:lnTo>
                  <a:lnTo>
                    <a:pt x="821861" y="1156071"/>
                  </a:lnTo>
                  <a:lnTo>
                    <a:pt x="0" y="115607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grpSp>
      <p:sp>
        <p:nvSpPr>
          <p:cNvPr id="8" name="Freeform 8"/>
          <p:cNvSpPr/>
          <p:nvPr/>
        </p:nvSpPr>
        <p:spPr>
          <a:xfrm>
            <a:off x="8170070" y="401870"/>
            <a:ext cx="1947860" cy="1947860"/>
          </a:xfrm>
          <a:custGeom>
            <a:avLst/>
            <a:gdLst/>
            <a:ahLst/>
            <a:cxnLst/>
            <a:rect l="l" t="t" r="r" b="b"/>
            <a:pathLst>
              <a:path w="1947860" h="1947860">
                <a:moveTo>
                  <a:pt x="0" y="0"/>
                </a:moveTo>
                <a:lnTo>
                  <a:pt x="1947860" y="0"/>
                </a:lnTo>
                <a:lnTo>
                  <a:pt x="1947860" y="1947860"/>
                </a:lnTo>
                <a:lnTo>
                  <a:pt x="0" y="1947860"/>
                </a:lnTo>
                <a:lnTo>
                  <a:pt x="0" y="0"/>
                </a:lnTo>
                <a:close/>
              </a:path>
            </a:pathLst>
          </a:custGeom>
          <a:blipFill>
            <a:blip r:embed="rId6"/>
            <a:stretch>
              <a:fillRect/>
            </a:stretch>
          </a:blipFill>
        </p:spPr>
        <p:txBody>
          <a:bodyPr/>
          <a:lstStyle/>
          <a:p>
            <a:endParaRPr lang="fr-FR"/>
          </a:p>
        </p:txBody>
      </p:sp>
      <p:sp>
        <p:nvSpPr>
          <p:cNvPr id="9" name="TextBox 9"/>
          <p:cNvSpPr txBox="1"/>
          <p:nvPr/>
        </p:nvSpPr>
        <p:spPr>
          <a:xfrm>
            <a:off x="12013375" y="6748591"/>
            <a:ext cx="4907351" cy="678181"/>
          </a:xfrm>
          <a:prstGeom prst="rect">
            <a:avLst/>
          </a:prstGeom>
        </p:spPr>
        <p:txBody>
          <a:bodyPr lIns="0" tIns="0" rIns="0" bIns="0" rtlCol="0" anchor="t">
            <a:spAutoFit/>
          </a:bodyPr>
          <a:lstStyle/>
          <a:p>
            <a:pPr algn="ctr">
              <a:lnSpc>
                <a:spcPts val="2519"/>
              </a:lnSpc>
              <a:spcBef>
                <a:spcPct val="0"/>
              </a:spcBef>
            </a:pPr>
            <a:r>
              <a:rPr lang="en-US" sz="1799" b="1">
                <a:solidFill>
                  <a:srgbClr val="000000"/>
                </a:solidFill>
                <a:latin typeface="Helvetica Neue Medium"/>
                <a:ea typeface="Helvetica Neue Medium"/>
                <a:cs typeface="Helvetica Neue Medium"/>
                <a:sym typeface="Helvetica Neue Medium"/>
              </a:rPr>
              <a:t>Une journée dans l’ain avec une visite d’élevage et d’une usine de salaisons cuites </a:t>
            </a:r>
          </a:p>
        </p:txBody>
      </p:sp>
      <p:sp>
        <p:nvSpPr>
          <p:cNvPr id="10" name="TextBox 10"/>
          <p:cNvSpPr txBox="1"/>
          <p:nvPr/>
        </p:nvSpPr>
        <p:spPr>
          <a:xfrm>
            <a:off x="12156101" y="7720775"/>
            <a:ext cx="5420232" cy="678181"/>
          </a:xfrm>
          <a:prstGeom prst="rect">
            <a:avLst/>
          </a:prstGeom>
        </p:spPr>
        <p:txBody>
          <a:bodyPr lIns="0" tIns="0" rIns="0" bIns="0" rtlCol="0" anchor="t">
            <a:spAutoFit/>
          </a:bodyPr>
          <a:lstStyle/>
          <a:p>
            <a:pPr algn="ctr">
              <a:lnSpc>
                <a:spcPts val="2519"/>
              </a:lnSpc>
              <a:spcBef>
                <a:spcPct val="0"/>
              </a:spcBef>
            </a:pPr>
            <a:r>
              <a:rPr lang="en-US" sz="1799" b="1">
                <a:solidFill>
                  <a:srgbClr val="000000"/>
                </a:solidFill>
                <a:latin typeface="Helvetica Neue Medium"/>
                <a:ea typeface="Helvetica Neue Medium"/>
                <a:cs typeface="Helvetica Neue Medium"/>
                <a:sym typeface="Helvetica Neue Medium"/>
              </a:rPr>
              <a:t>Une journée dans le Puy de Dôme avec une visite d’élevage et d’une usine de salaisons sèches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5933" y="310511"/>
            <a:ext cx="17596133" cy="7943724"/>
          </a:xfrm>
          <a:custGeom>
            <a:avLst/>
            <a:gdLst/>
            <a:ahLst/>
            <a:cxnLst/>
            <a:rect l="l" t="t" r="r" b="b"/>
            <a:pathLst>
              <a:path w="17596133" h="7943724">
                <a:moveTo>
                  <a:pt x="0" y="0"/>
                </a:moveTo>
                <a:lnTo>
                  <a:pt x="17596134" y="0"/>
                </a:lnTo>
                <a:lnTo>
                  <a:pt x="17596134" y="7943724"/>
                </a:lnTo>
                <a:lnTo>
                  <a:pt x="0" y="7943724"/>
                </a:lnTo>
                <a:lnTo>
                  <a:pt x="0" y="0"/>
                </a:lnTo>
                <a:close/>
              </a:path>
            </a:pathLst>
          </a:custGeom>
          <a:blipFill>
            <a:blip r:embed="rId2"/>
            <a:stretch>
              <a:fillRect t="-4386"/>
            </a:stretch>
          </a:blipFill>
        </p:spPr>
        <p:txBody>
          <a:bodyPr/>
          <a:lstStyle/>
          <a:p>
            <a:endParaRPr lang="fr-FR"/>
          </a:p>
        </p:txBody>
      </p:sp>
      <p:grpSp>
        <p:nvGrpSpPr>
          <p:cNvPr id="3" name="Group 3"/>
          <p:cNvGrpSpPr/>
          <p:nvPr/>
        </p:nvGrpSpPr>
        <p:grpSpPr>
          <a:xfrm>
            <a:off x="6290835" y="8490259"/>
            <a:ext cx="4852336" cy="1536082"/>
            <a:chOff x="0" y="0"/>
            <a:chExt cx="6469782" cy="2048110"/>
          </a:xfrm>
        </p:grpSpPr>
        <p:sp>
          <p:nvSpPr>
            <p:cNvPr id="4" name="Freeform 4"/>
            <p:cNvSpPr/>
            <p:nvPr/>
          </p:nvSpPr>
          <p:spPr>
            <a:xfrm>
              <a:off x="0" y="0"/>
              <a:ext cx="5667241" cy="892590"/>
            </a:xfrm>
            <a:custGeom>
              <a:avLst/>
              <a:gdLst/>
              <a:ahLst/>
              <a:cxnLst/>
              <a:rect l="l" t="t" r="r" b="b"/>
              <a:pathLst>
                <a:path w="5667241" h="892590">
                  <a:moveTo>
                    <a:pt x="0" y="0"/>
                  </a:moveTo>
                  <a:lnTo>
                    <a:pt x="5667241" y="0"/>
                  </a:lnTo>
                  <a:lnTo>
                    <a:pt x="5667241" y="892590"/>
                  </a:lnTo>
                  <a:lnTo>
                    <a:pt x="0" y="89259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5" name="Freeform 5"/>
            <p:cNvSpPr/>
            <p:nvPr/>
          </p:nvSpPr>
          <p:spPr>
            <a:xfrm rot="-1623393">
              <a:off x="5142842" y="415014"/>
              <a:ext cx="1048798" cy="1475292"/>
            </a:xfrm>
            <a:custGeom>
              <a:avLst/>
              <a:gdLst/>
              <a:ahLst/>
              <a:cxnLst/>
              <a:rect l="l" t="t" r="r" b="b"/>
              <a:pathLst>
                <a:path w="1048798" h="1475292">
                  <a:moveTo>
                    <a:pt x="0" y="0"/>
                  </a:moveTo>
                  <a:lnTo>
                    <a:pt x="1048798" y="0"/>
                  </a:lnTo>
                  <a:lnTo>
                    <a:pt x="1048798" y="1475292"/>
                  </a:lnTo>
                  <a:lnTo>
                    <a:pt x="0" y="14752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887" y="940172"/>
            <a:ext cx="17698225" cy="8406657"/>
          </a:xfrm>
          <a:custGeom>
            <a:avLst/>
            <a:gdLst/>
            <a:ahLst/>
            <a:cxnLst/>
            <a:rect l="l" t="t" r="r" b="b"/>
            <a:pathLst>
              <a:path w="17698225" h="8406657">
                <a:moveTo>
                  <a:pt x="0" y="0"/>
                </a:moveTo>
                <a:lnTo>
                  <a:pt x="17698226" y="0"/>
                </a:lnTo>
                <a:lnTo>
                  <a:pt x="17698226" y="8406656"/>
                </a:lnTo>
                <a:lnTo>
                  <a:pt x="0" y="8406656"/>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a:off x="7618197" y="9035743"/>
            <a:ext cx="3475321" cy="1100167"/>
            <a:chOff x="0" y="0"/>
            <a:chExt cx="4633761" cy="1466889"/>
          </a:xfrm>
        </p:grpSpPr>
        <p:sp>
          <p:nvSpPr>
            <p:cNvPr id="4" name="Freeform 4"/>
            <p:cNvSpPr/>
            <p:nvPr/>
          </p:nvSpPr>
          <p:spPr>
            <a:xfrm>
              <a:off x="0" y="0"/>
              <a:ext cx="4058969" cy="639288"/>
            </a:xfrm>
            <a:custGeom>
              <a:avLst/>
              <a:gdLst/>
              <a:ahLst/>
              <a:cxnLst/>
              <a:rect l="l" t="t" r="r" b="b"/>
              <a:pathLst>
                <a:path w="4058969" h="639288">
                  <a:moveTo>
                    <a:pt x="0" y="0"/>
                  </a:moveTo>
                  <a:lnTo>
                    <a:pt x="4058969" y="0"/>
                  </a:lnTo>
                  <a:lnTo>
                    <a:pt x="4058969" y="639288"/>
                  </a:lnTo>
                  <a:lnTo>
                    <a:pt x="0" y="63928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5" name="Freeform 5"/>
            <p:cNvSpPr/>
            <p:nvPr/>
          </p:nvSpPr>
          <p:spPr>
            <a:xfrm rot="-1623393">
              <a:off x="3683386" y="297240"/>
              <a:ext cx="751166" cy="1056627"/>
            </a:xfrm>
            <a:custGeom>
              <a:avLst/>
              <a:gdLst/>
              <a:ahLst/>
              <a:cxnLst/>
              <a:rect l="l" t="t" r="r" b="b"/>
              <a:pathLst>
                <a:path w="751166" h="1056627">
                  <a:moveTo>
                    <a:pt x="0" y="0"/>
                  </a:moveTo>
                  <a:lnTo>
                    <a:pt x="751166" y="0"/>
                  </a:lnTo>
                  <a:lnTo>
                    <a:pt x="751166" y="1056627"/>
                  </a:lnTo>
                  <a:lnTo>
                    <a:pt x="0" y="105662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8848" y="717098"/>
            <a:ext cx="17530303" cy="8852803"/>
          </a:xfrm>
          <a:custGeom>
            <a:avLst/>
            <a:gdLst/>
            <a:ahLst/>
            <a:cxnLst/>
            <a:rect l="l" t="t" r="r" b="b"/>
            <a:pathLst>
              <a:path w="17530303" h="8852803">
                <a:moveTo>
                  <a:pt x="0" y="0"/>
                </a:moveTo>
                <a:lnTo>
                  <a:pt x="17530304" y="0"/>
                </a:lnTo>
                <a:lnTo>
                  <a:pt x="17530304" y="8852804"/>
                </a:lnTo>
                <a:lnTo>
                  <a:pt x="0" y="8852804"/>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a:off x="11998490" y="9436540"/>
            <a:ext cx="3117726" cy="986965"/>
            <a:chOff x="0" y="0"/>
            <a:chExt cx="4156968" cy="1315953"/>
          </a:xfrm>
        </p:grpSpPr>
        <p:sp>
          <p:nvSpPr>
            <p:cNvPr id="4" name="Freeform 4"/>
            <p:cNvSpPr/>
            <p:nvPr/>
          </p:nvSpPr>
          <p:spPr>
            <a:xfrm>
              <a:off x="0" y="0"/>
              <a:ext cx="3641319" cy="573508"/>
            </a:xfrm>
            <a:custGeom>
              <a:avLst/>
              <a:gdLst/>
              <a:ahLst/>
              <a:cxnLst/>
              <a:rect l="l" t="t" r="r" b="b"/>
              <a:pathLst>
                <a:path w="3641319" h="573508">
                  <a:moveTo>
                    <a:pt x="0" y="0"/>
                  </a:moveTo>
                  <a:lnTo>
                    <a:pt x="3641319" y="0"/>
                  </a:lnTo>
                  <a:lnTo>
                    <a:pt x="3641319" y="573508"/>
                  </a:lnTo>
                  <a:lnTo>
                    <a:pt x="0" y="57350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5" name="Freeform 5"/>
            <p:cNvSpPr/>
            <p:nvPr/>
          </p:nvSpPr>
          <p:spPr>
            <a:xfrm rot="-1623393">
              <a:off x="3304382" y="266655"/>
              <a:ext cx="673874" cy="947905"/>
            </a:xfrm>
            <a:custGeom>
              <a:avLst/>
              <a:gdLst/>
              <a:ahLst/>
              <a:cxnLst/>
              <a:rect l="l" t="t" r="r" b="b"/>
              <a:pathLst>
                <a:path w="673874" h="947905">
                  <a:moveTo>
                    <a:pt x="0" y="0"/>
                  </a:moveTo>
                  <a:lnTo>
                    <a:pt x="673874" y="0"/>
                  </a:lnTo>
                  <a:lnTo>
                    <a:pt x="673874" y="947906"/>
                  </a:lnTo>
                  <a:lnTo>
                    <a:pt x="0" y="94790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grpSp>
      <p:sp>
        <p:nvSpPr>
          <p:cNvPr id="6" name="TextBox 6"/>
          <p:cNvSpPr txBox="1"/>
          <p:nvPr/>
        </p:nvSpPr>
        <p:spPr>
          <a:xfrm>
            <a:off x="1707384" y="5358951"/>
            <a:ext cx="3103959" cy="472441"/>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Helvetica Neue"/>
                <a:ea typeface="Helvetica Neue"/>
                <a:cs typeface="Helvetica Neue"/>
                <a:sym typeface="Helvetica Neue"/>
              </a:rPr>
              <a:t>Journée porc AURA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00D30"/>
        </a:solidFill>
        <a:effectLst/>
      </p:bgPr>
    </p:bg>
    <p:spTree>
      <p:nvGrpSpPr>
        <p:cNvPr id="1" name=""/>
        <p:cNvGrpSpPr/>
        <p:nvPr/>
      </p:nvGrpSpPr>
      <p:grpSpPr>
        <a:xfrm>
          <a:off x="0" y="0"/>
          <a:ext cx="0" cy="0"/>
          <a:chOff x="0" y="0"/>
          <a:chExt cx="0" cy="0"/>
        </a:xfrm>
      </p:grpSpPr>
      <p:sp>
        <p:nvSpPr>
          <p:cNvPr id="2" name="Freeform 2"/>
          <p:cNvSpPr/>
          <p:nvPr/>
        </p:nvSpPr>
        <p:spPr>
          <a:xfrm rot="-2700000">
            <a:off x="10696845" y="166383"/>
            <a:ext cx="9567500" cy="5202328"/>
          </a:xfrm>
          <a:custGeom>
            <a:avLst/>
            <a:gdLst/>
            <a:ahLst/>
            <a:cxnLst/>
            <a:rect l="l" t="t" r="r" b="b"/>
            <a:pathLst>
              <a:path w="9567500" h="5202328">
                <a:moveTo>
                  <a:pt x="0" y="0"/>
                </a:moveTo>
                <a:lnTo>
                  <a:pt x="9567501" y="0"/>
                </a:lnTo>
                <a:lnTo>
                  <a:pt x="9567501" y="5202329"/>
                </a:lnTo>
                <a:lnTo>
                  <a:pt x="0" y="520232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grpSp>
        <p:nvGrpSpPr>
          <p:cNvPr id="3" name="Group 3"/>
          <p:cNvGrpSpPr/>
          <p:nvPr/>
        </p:nvGrpSpPr>
        <p:grpSpPr>
          <a:xfrm>
            <a:off x="-1365525" y="0"/>
            <a:ext cx="10870988" cy="2767548"/>
            <a:chOff x="0" y="0"/>
            <a:chExt cx="1723630" cy="438803"/>
          </a:xfrm>
        </p:grpSpPr>
        <p:sp>
          <p:nvSpPr>
            <p:cNvPr id="4" name="Freeform 4"/>
            <p:cNvSpPr/>
            <p:nvPr/>
          </p:nvSpPr>
          <p:spPr>
            <a:xfrm>
              <a:off x="0" y="0"/>
              <a:ext cx="1723630" cy="438803"/>
            </a:xfrm>
            <a:custGeom>
              <a:avLst/>
              <a:gdLst/>
              <a:ahLst/>
              <a:cxnLst/>
              <a:rect l="l" t="t" r="r" b="b"/>
              <a:pathLst>
                <a:path w="1723630" h="438803">
                  <a:moveTo>
                    <a:pt x="0" y="0"/>
                  </a:moveTo>
                  <a:lnTo>
                    <a:pt x="1520430" y="0"/>
                  </a:lnTo>
                  <a:lnTo>
                    <a:pt x="1723630" y="219402"/>
                  </a:lnTo>
                  <a:lnTo>
                    <a:pt x="1520430" y="438803"/>
                  </a:lnTo>
                  <a:lnTo>
                    <a:pt x="0" y="438803"/>
                  </a:lnTo>
                  <a:lnTo>
                    <a:pt x="203200" y="219402"/>
                  </a:lnTo>
                  <a:lnTo>
                    <a:pt x="0" y="0"/>
                  </a:lnTo>
                  <a:close/>
                </a:path>
              </a:pathLst>
            </a:custGeom>
            <a:solidFill>
              <a:srgbClr val="FFFFFF"/>
            </a:solidFill>
          </p:spPr>
          <p:txBody>
            <a:bodyPr/>
            <a:lstStyle/>
            <a:p>
              <a:endParaRPr lang="fr-FR"/>
            </a:p>
          </p:txBody>
        </p:sp>
        <p:sp>
          <p:nvSpPr>
            <p:cNvPr id="5" name="TextBox 5"/>
            <p:cNvSpPr txBox="1"/>
            <p:nvPr/>
          </p:nvSpPr>
          <p:spPr>
            <a:xfrm>
              <a:off x="177800" y="-95250"/>
              <a:ext cx="1469630" cy="53405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028700" y="432751"/>
            <a:ext cx="6814311" cy="1830164"/>
          </a:xfrm>
          <a:custGeom>
            <a:avLst/>
            <a:gdLst/>
            <a:ahLst/>
            <a:cxnLst/>
            <a:rect l="l" t="t" r="r" b="b"/>
            <a:pathLst>
              <a:path w="6814311" h="1830164">
                <a:moveTo>
                  <a:pt x="0" y="0"/>
                </a:moveTo>
                <a:lnTo>
                  <a:pt x="6814311" y="0"/>
                </a:lnTo>
                <a:lnTo>
                  <a:pt x="6814311" y="1830164"/>
                </a:lnTo>
                <a:lnTo>
                  <a:pt x="0" y="1830164"/>
                </a:lnTo>
                <a:lnTo>
                  <a:pt x="0" y="0"/>
                </a:lnTo>
                <a:close/>
              </a:path>
            </a:pathLst>
          </a:custGeom>
          <a:blipFill>
            <a:blip r:embed="rId3"/>
            <a:stretch>
              <a:fillRect/>
            </a:stretch>
          </a:blipFill>
        </p:spPr>
        <p:txBody>
          <a:bodyPr/>
          <a:lstStyle/>
          <a:p>
            <a:endParaRPr lang="fr-FR"/>
          </a:p>
        </p:txBody>
      </p:sp>
      <p:sp>
        <p:nvSpPr>
          <p:cNvPr id="7" name="TextBox 7"/>
          <p:cNvSpPr txBox="1"/>
          <p:nvPr/>
        </p:nvSpPr>
        <p:spPr>
          <a:xfrm>
            <a:off x="1214478" y="5377678"/>
            <a:ext cx="9044194" cy="3188000"/>
          </a:xfrm>
          <a:prstGeom prst="rect">
            <a:avLst/>
          </a:prstGeom>
        </p:spPr>
        <p:txBody>
          <a:bodyPr lIns="0" tIns="0" rIns="0" bIns="0" rtlCol="0" anchor="t">
            <a:spAutoFit/>
          </a:bodyPr>
          <a:lstStyle/>
          <a:p>
            <a:pPr algn="l">
              <a:lnSpc>
                <a:spcPts val="11135"/>
              </a:lnSpc>
            </a:pPr>
            <a:r>
              <a:rPr lang="en-US" sz="10123" b="1">
                <a:solidFill>
                  <a:srgbClr val="FFFFFF"/>
                </a:solidFill>
                <a:latin typeface="Helvetica Neue Heavy"/>
                <a:ea typeface="Helvetica Neue Heavy"/>
                <a:cs typeface="Helvetica Neue Heavy"/>
                <a:sym typeface="Helvetica Neue Heavy"/>
              </a:rPr>
              <a:t>Merci pour votre attention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90563" y="588734"/>
            <a:ext cx="14307502" cy="1190929"/>
            <a:chOff x="0" y="0"/>
            <a:chExt cx="19076670" cy="1587905"/>
          </a:xfrm>
        </p:grpSpPr>
        <p:grpSp>
          <p:nvGrpSpPr>
            <p:cNvPr id="3" name="Group 3"/>
            <p:cNvGrpSpPr/>
            <p:nvPr/>
          </p:nvGrpSpPr>
          <p:grpSpPr>
            <a:xfrm>
              <a:off x="2828371" y="0"/>
              <a:ext cx="13069049" cy="1587905"/>
              <a:chOff x="0" y="0"/>
              <a:chExt cx="2581541" cy="313660"/>
            </a:xfrm>
          </p:grpSpPr>
          <p:sp>
            <p:nvSpPr>
              <p:cNvPr id="4" name="Freeform 4"/>
              <p:cNvSpPr/>
              <p:nvPr/>
            </p:nvSpPr>
            <p:spPr>
              <a:xfrm>
                <a:off x="0" y="0"/>
                <a:ext cx="2581541" cy="313660"/>
              </a:xfrm>
              <a:custGeom>
                <a:avLst/>
                <a:gdLst/>
                <a:ahLst/>
                <a:cxnLst/>
                <a:rect l="l" t="t" r="r" b="b"/>
                <a:pathLst>
                  <a:path w="2581541" h="313660">
                    <a:moveTo>
                      <a:pt x="2378341" y="0"/>
                    </a:moveTo>
                    <a:cubicBezTo>
                      <a:pt x="2490565" y="0"/>
                      <a:pt x="2581541" y="70215"/>
                      <a:pt x="2581541" y="156830"/>
                    </a:cubicBezTo>
                    <a:cubicBezTo>
                      <a:pt x="2581541" y="243445"/>
                      <a:pt x="2490565" y="313660"/>
                      <a:pt x="2378341" y="313660"/>
                    </a:cubicBezTo>
                    <a:lnTo>
                      <a:pt x="203200" y="313660"/>
                    </a:lnTo>
                    <a:cubicBezTo>
                      <a:pt x="90976" y="313660"/>
                      <a:pt x="0" y="243445"/>
                      <a:pt x="0" y="156830"/>
                    </a:cubicBezTo>
                    <a:cubicBezTo>
                      <a:pt x="0" y="70215"/>
                      <a:pt x="90976" y="0"/>
                      <a:pt x="203200" y="0"/>
                    </a:cubicBezTo>
                    <a:close/>
                  </a:path>
                </a:pathLst>
              </a:custGeom>
              <a:solidFill>
                <a:srgbClr val="E90C30"/>
              </a:solidFill>
            </p:spPr>
            <p:txBody>
              <a:bodyPr/>
              <a:lstStyle/>
              <a:p>
                <a:endParaRPr lang="fr-FR"/>
              </a:p>
            </p:txBody>
          </p:sp>
          <p:sp>
            <p:nvSpPr>
              <p:cNvPr id="5" name="TextBox 5"/>
              <p:cNvSpPr txBox="1"/>
              <p:nvPr/>
            </p:nvSpPr>
            <p:spPr>
              <a:xfrm>
                <a:off x="0" y="-85725"/>
                <a:ext cx="2581541" cy="399385"/>
              </a:xfrm>
              <a:prstGeom prst="rect">
                <a:avLst/>
              </a:prstGeom>
            </p:spPr>
            <p:txBody>
              <a:bodyPr lIns="50800" tIns="50800" rIns="50800" bIns="50800" rtlCol="0" anchor="ctr"/>
              <a:lstStyle/>
              <a:p>
                <a:pPr algn="ctr">
                  <a:lnSpc>
                    <a:spcPts val="2380"/>
                  </a:lnSpc>
                </a:pPr>
                <a:endParaRPr/>
              </a:p>
            </p:txBody>
          </p:sp>
        </p:grpSp>
        <p:sp>
          <p:nvSpPr>
            <p:cNvPr id="6" name="TextBox 6"/>
            <p:cNvSpPr txBox="1"/>
            <p:nvPr/>
          </p:nvSpPr>
          <p:spPr>
            <a:xfrm>
              <a:off x="0" y="201285"/>
              <a:ext cx="19076670" cy="950808"/>
            </a:xfrm>
            <a:prstGeom prst="rect">
              <a:avLst/>
            </a:prstGeom>
          </p:spPr>
          <p:txBody>
            <a:bodyPr lIns="0" tIns="0" rIns="0" bIns="0" rtlCol="0" anchor="t">
              <a:spAutoFit/>
            </a:bodyPr>
            <a:lstStyle/>
            <a:p>
              <a:pPr algn="ctr">
                <a:lnSpc>
                  <a:spcPts val="5319"/>
                </a:lnSpc>
                <a:spcBef>
                  <a:spcPct val="0"/>
                </a:spcBef>
              </a:pPr>
              <a:r>
                <a:rPr lang="en-US" sz="3799">
                  <a:solidFill>
                    <a:srgbClr val="FFFFFF"/>
                  </a:solidFill>
                  <a:latin typeface="Helvetica Neue"/>
                  <a:ea typeface="Helvetica Neue"/>
                  <a:cs typeface="Helvetica Neue"/>
                  <a:sym typeface="Helvetica Neue"/>
                </a:rPr>
                <a:t>Programme de l’après-midi</a:t>
              </a:r>
            </a:p>
          </p:txBody>
        </p:sp>
      </p:grpSp>
      <p:sp>
        <p:nvSpPr>
          <p:cNvPr id="7" name="Freeform 7"/>
          <p:cNvSpPr/>
          <p:nvPr/>
        </p:nvSpPr>
        <p:spPr>
          <a:xfrm>
            <a:off x="631481" y="747003"/>
            <a:ext cx="4568083" cy="874392"/>
          </a:xfrm>
          <a:custGeom>
            <a:avLst/>
            <a:gdLst/>
            <a:ahLst/>
            <a:cxnLst/>
            <a:rect l="l" t="t" r="r" b="b"/>
            <a:pathLst>
              <a:path w="4568083" h="874392">
                <a:moveTo>
                  <a:pt x="0" y="0"/>
                </a:moveTo>
                <a:lnTo>
                  <a:pt x="4568083" y="0"/>
                </a:lnTo>
                <a:lnTo>
                  <a:pt x="4568083" y="874392"/>
                </a:lnTo>
                <a:lnTo>
                  <a:pt x="0" y="874392"/>
                </a:lnTo>
                <a:lnTo>
                  <a:pt x="0" y="0"/>
                </a:lnTo>
                <a:close/>
              </a:path>
            </a:pathLst>
          </a:custGeom>
          <a:blipFill>
            <a:blip r:embed="rId2"/>
            <a:stretch>
              <a:fillRect/>
            </a:stretch>
          </a:blipFill>
        </p:spPr>
        <p:txBody>
          <a:bodyPr/>
          <a:lstStyle/>
          <a:p>
            <a:endParaRPr lang="fr-FR"/>
          </a:p>
        </p:txBody>
      </p:sp>
      <p:sp>
        <p:nvSpPr>
          <p:cNvPr id="8" name="TextBox 8"/>
          <p:cNvSpPr txBox="1"/>
          <p:nvPr/>
        </p:nvSpPr>
        <p:spPr>
          <a:xfrm>
            <a:off x="1028700" y="2377523"/>
            <a:ext cx="16962738" cy="7763511"/>
          </a:xfrm>
          <a:prstGeom prst="rect">
            <a:avLst/>
          </a:prstGeom>
        </p:spPr>
        <p:txBody>
          <a:bodyPr lIns="0" tIns="0" rIns="0" bIns="0" rtlCol="0" anchor="t">
            <a:spAutoFit/>
          </a:bodyPr>
          <a:lstStyle/>
          <a:p>
            <a:pPr algn="l">
              <a:lnSpc>
                <a:spcPts val="3639"/>
              </a:lnSpc>
              <a:spcBef>
                <a:spcPct val="0"/>
              </a:spcBef>
            </a:pPr>
            <a:r>
              <a:rPr lang="en-US" sz="2599" b="1">
                <a:solidFill>
                  <a:srgbClr val="000000"/>
                </a:solidFill>
                <a:latin typeface="Canva Sans Bold"/>
                <a:ea typeface="Canva Sans Bold"/>
                <a:cs typeface="Canva Sans Bold"/>
                <a:sym typeface="Canva Sans Bold"/>
              </a:rPr>
              <a:t>Intervention de la Chambre d’Agriculture - Elodie Beaumelle</a:t>
            </a:r>
          </a:p>
          <a:p>
            <a:pPr algn="l">
              <a:lnSpc>
                <a:spcPts val="3639"/>
              </a:lnSpc>
              <a:spcBef>
                <a:spcPct val="0"/>
              </a:spcBef>
            </a:pPr>
            <a:r>
              <a:rPr lang="en-US" sz="2599" b="1">
                <a:solidFill>
                  <a:srgbClr val="000000"/>
                </a:solidFill>
                <a:latin typeface="Canva Sans Bold"/>
                <a:ea typeface="Canva Sans Bold"/>
                <a:cs typeface="Canva Sans Bold"/>
                <a:sym typeface="Canva Sans Bold"/>
              </a:rPr>
              <a:t>Installation et transmission en élevage porcin dans notre région : état des</a:t>
            </a:r>
          </a:p>
          <a:p>
            <a:pPr algn="l">
              <a:lnSpc>
                <a:spcPts val="3639"/>
              </a:lnSpc>
              <a:spcBef>
                <a:spcPct val="0"/>
              </a:spcBef>
            </a:pPr>
            <a:r>
              <a:rPr lang="en-US" sz="2599" b="1">
                <a:solidFill>
                  <a:srgbClr val="000000"/>
                </a:solidFill>
                <a:latin typeface="Canva Sans Bold"/>
                <a:ea typeface="Canva Sans Bold"/>
                <a:cs typeface="Canva Sans Bold"/>
                <a:sym typeface="Canva Sans Bold"/>
              </a:rPr>
              <a:t>lieux et accompagnements possibles</a:t>
            </a:r>
          </a:p>
          <a:p>
            <a:pPr algn="l">
              <a:lnSpc>
                <a:spcPts val="3639"/>
              </a:lnSpc>
              <a:spcBef>
                <a:spcPct val="0"/>
              </a:spcBef>
            </a:pPr>
            <a:endParaRPr lang="en-US" sz="2599" b="1">
              <a:solidFill>
                <a:srgbClr val="000000"/>
              </a:solidFill>
              <a:latin typeface="Canva Sans Bold"/>
              <a:ea typeface="Canva Sans Bold"/>
              <a:cs typeface="Canva Sans Bold"/>
              <a:sym typeface="Canva Sans Bold"/>
            </a:endParaRPr>
          </a:p>
          <a:p>
            <a:pPr algn="l">
              <a:lnSpc>
                <a:spcPts val="3639"/>
              </a:lnSpc>
              <a:spcBef>
                <a:spcPct val="0"/>
              </a:spcBef>
            </a:pPr>
            <a:r>
              <a:rPr lang="en-US" sz="2599" b="1">
                <a:solidFill>
                  <a:srgbClr val="000000"/>
                </a:solidFill>
                <a:latin typeface="Canva Sans Bold"/>
                <a:ea typeface="Canva Sans Bold"/>
                <a:cs typeface="Canva Sans Bold"/>
                <a:sym typeface="Canva Sans Bold"/>
              </a:rPr>
              <a:t>Intervention d’INAPORC - Jean-Christophe Lhuillier</a:t>
            </a:r>
          </a:p>
          <a:p>
            <a:pPr algn="l">
              <a:lnSpc>
                <a:spcPts val="3639"/>
              </a:lnSpc>
              <a:spcBef>
                <a:spcPct val="0"/>
              </a:spcBef>
            </a:pPr>
            <a:r>
              <a:rPr lang="en-US" sz="2599" b="1">
                <a:solidFill>
                  <a:srgbClr val="000000"/>
                </a:solidFill>
                <a:latin typeface="Canva Sans Bold"/>
                <a:ea typeface="Canva Sans Bold"/>
                <a:cs typeface="Canva Sans Bold"/>
                <a:sym typeface="Canva Sans Bold"/>
              </a:rPr>
              <a:t>Qualité de vie au travail en élevage porcin : quelles données existent et</a:t>
            </a:r>
          </a:p>
          <a:p>
            <a:pPr algn="l">
              <a:lnSpc>
                <a:spcPts val="3639"/>
              </a:lnSpc>
              <a:spcBef>
                <a:spcPct val="0"/>
              </a:spcBef>
            </a:pPr>
            <a:r>
              <a:rPr lang="en-US" sz="2599" b="1">
                <a:solidFill>
                  <a:srgbClr val="000000"/>
                </a:solidFill>
                <a:latin typeface="Canva Sans Bold"/>
                <a:ea typeface="Canva Sans Bold"/>
                <a:cs typeface="Canva Sans Bold"/>
                <a:sym typeface="Canva Sans Bold"/>
              </a:rPr>
              <a:t>comment mieux les valoriser ?</a:t>
            </a:r>
          </a:p>
          <a:p>
            <a:pPr algn="l">
              <a:lnSpc>
                <a:spcPts val="3639"/>
              </a:lnSpc>
              <a:spcBef>
                <a:spcPct val="0"/>
              </a:spcBef>
            </a:pPr>
            <a:endParaRPr lang="en-US" sz="2599" b="1">
              <a:solidFill>
                <a:srgbClr val="000000"/>
              </a:solidFill>
              <a:latin typeface="Canva Sans Bold"/>
              <a:ea typeface="Canva Sans Bold"/>
              <a:cs typeface="Canva Sans Bold"/>
              <a:sym typeface="Canva Sans Bold"/>
            </a:endParaRPr>
          </a:p>
          <a:p>
            <a:pPr algn="l">
              <a:lnSpc>
                <a:spcPts val="3639"/>
              </a:lnSpc>
              <a:spcBef>
                <a:spcPct val="0"/>
              </a:spcBef>
            </a:pPr>
            <a:r>
              <a:rPr lang="en-US" sz="2599" b="1">
                <a:solidFill>
                  <a:srgbClr val="000000"/>
                </a:solidFill>
                <a:latin typeface="Canva Sans Bold"/>
                <a:ea typeface="Canva Sans Bold"/>
                <a:cs typeface="Canva Sans Bold"/>
                <a:sym typeface="Canva Sans Bold"/>
              </a:rPr>
              <a:t>Regards de l’équipe pédagogique de Roanne-Chervé  - </a:t>
            </a:r>
          </a:p>
          <a:p>
            <a:pPr algn="l">
              <a:lnSpc>
                <a:spcPts val="3639"/>
              </a:lnSpc>
              <a:spcBef>
                <a:spcPct val="0"/>
              </a:spcBef>
            </a:pPr>
            <a:r>
              <a:rPr lang="en-US" sz="2599" b="1">
                <a:solidFill>
                  <a:srgbClr val="000000"/>
                </a:solidFill>
                <a:latin typeface="Canva Sans Bold"/>
                <a:ea typeface="Canva Sans Bold"/>
                <a:cs typeface="Canva Sans Bold"/>
                <a:sym typeface="Canva Sans Bold"/>
              </a:rPr>
              <a:t>Comment la production porcine est-elle enseignée aujourd’hui aux futurs</a:t>
            </a:r>
          </a:p>
          <a:p>
            <a:pPr algn="l">
              <a:lnSpc>
                <a:spcPts val="3639"/>
              </a:lnSpc>
              <a:spcBef>
                <a:spcPct val="0"/>
              </a:spcBef>
            </a:pPr>
            <a:r>
              <a:rPr lang="en-US" sz="2599" b="1">
                <a:solidFill>
                  <a:srgbClr val="000000"/>
                </a:solidFill>
                <a:latin typeface="Canva Sans Bold"/>
                <a:ea typeface="Canva Sans Bold"/>
                <a:cs typeface="Canva Sans Bold"/>
                <a:sym typeface="Canva Sans Bold"/>
              </a:rPr>
              <a:t>professionnels ?</a:t>
            </a:r>
          </a:p>
          <a:p>
            <a:pPr algn="l">
              <a:lnSpc>
                <a:spcPts val="3639"/>
              </a:lnSpc>
              <a:spcBef>
                <a:spcPct val="0"/>
              </a:spcBef>
            </a:pPr>
            <a:endParaRPr lang="en-US" sz="2599" b="1">
              <a:solidFill>
                <a:srgbClr val="000000"/>
              </a:solidFill>
              <a:latin typeface="Canva Sans Bold"/>
              <a:ea typeface="Canva Sans Bold"/>
              <a:cs typeface="Canva Sans Bold"/>
              <a:sym typeface="Canva Sans Bold"/>
            </a:endParaRPr>
          </a:p>
          <a:p>
            <a:pPr algn="l">
              <a:lnSpc>
                <a:spcPts val="3639"/>
              </a:lnSpc>
              <a:spcBef>
                <a:spcPct val="0"/>
              </a:spcBef>
            </a:pPr>
            <a:r>
              <a:rPr lang="en-US" sz="2599" b="1">
                <a:solidFill>
                  <a:srgbClr val="000000"/>
                </a:solidFill>
                <a:latin typeface="Canva Sans Bold"/>
                <a:ea typeface="Canva Sans Bold"/>
                <a:cs typeface="Canva Sans Bold"/>
                <a:sym typeface="Canva Sans Bold"/>
              </a:rPr>
              <a:t>Table ronde de clôture</a:t>
            </a:r>
          </a:p>
          <a:p>
            <a:pPr algn="l">
              <a:lnSpc>
                <a:spcPts val="3639"/>
              </a:lnSpc>
              <a:spcBef>
                <a:spcPct val="0"/>
              </a:spcBef>
            </a:pPr>
            <a:r>
              <a:rPr lang="en-US" sz="2599" b="1">
                <a:solidFill>
                  <a:srgbClr val="000000"/>
                </a:solidFill>
                <a:latin typeface="Canva Sans Bold"/>
                <a:ea typeface="Canva Sans Bold"/>
                <a:cs typeface="Canva Sans Bold"/>
                <a:sym typeface="Canva Sans Bold"/>
              </a:rPr>
              <a:t>Avec la participation de Jean-Christophe Lhuillier, Rémy Jousserand, Président de la Chambre d’agriculture de la Loire, l’équipe pédagogique du lycée de Roanne Chervé, ainsi que Samuel DUQUET, Responable Marché Agricole du Crédit Agricole Centre France.</a:t>
            </a:r>
          </a:p>
          <a:p>
            <a:pPr algn="l">
              <a:lnSpc>
                <a:spcPts val="3639"/>
              </a:lnSpc>
              <a:spcBef>
                <a:spcPct val="0"/>
              </a:spcBef>
            </a:pPr>
            <a:endParaRPr lang="en-US" sz="2599" b="1">
              <a:solidFill>
                <a:srgbClr val="000000"/>
              </a:solidFill>
              <a:latin typeface="Canva Sans Bold"/>
              <a:ea typeface="Canva Sans Bold"/>
              <a:cs typeface="Canva Sans Bold"/>
              <a:sym typeface="Canva Sans Bo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419EDE4-1E4F-4B00-AF90-590852B32FEE}"/>
              </a:ext>
            </a:extLst>
          </p:cNvPr>
          <p:cNvSpPr>
            <a:spLocks noGrp="1"/>
          </p:cNvSpPr>
          <p:nvPr>
            <p:ph type="ctrTitle"/>
          </p:nvPr>
        </p:nvSpPr>
        <p:spPr>
          <a:xfrm>
            <a:off x="1125000" y="5779092"/>
            <a:ext cx="16038000" cy="1522800"/>
          </a:xfrm>
        </p:spPr>
        <p:txBody>
          <a:bodyPr>
            <a:normAutofit/>
          </a:bodyPr>
          <a:lstStyle/>
          <a:p>
            <a:r>
              <a:rPr lang="fr-FR" sz="3000" dirty="0"/>
              <a:t>AG Interp’AURA – 09 juin 2026</a:t>
            </a:r>
          </a:p>
        </p:txBody>
      </p:sp>
      <p:sp>
        <p:nvSpPr>
          <p:cNvPr id="5" name="Sous-titre 4">
            <a:extLst>
              <a:ext uri="{FF2B5EF4-FFF2-40B4-BE49-F238E27FC236}">
                <a16:creationId xmlns:a16="http://schemas.microsoft.com/office/drawing/2014/main" id="{E17F817E-AECB-4D34-B1C5-230DF002BE19}"/>
              </a:ext>
            </a:extLst>
          </p:cNvPr>
          <p:cNvSpPr>
            <a:spLocks noGrp="1"/>
          </p:cNvSpPr>
          <p:nvPr>
            <p:ph type="subTitle" idx="1"/>
          </p:nvPr>
        </p:nvSpPr>
        <p:spPr>
          <a:xfrm>
            <a:off x="1002820" y="7301892"/>
            <a:ext cx="14270906" cy="778173"/>
          </a:xfrm>
        </p:spPr>
        <p:txBody>
          <a:bodyPr>
            <a:noAutofit/>
          </a:bodyPr>
          <a:lstStyle/>
          <a:p>
            <a:r>
              <a:rPr lang="fr-FR" sz="3000" dirty="0"/>
              <a:t>👉 Renouvellement des générations en filière porcine : où en est-on ?</a:t>
            </a:r>
          </a:p>
        </p:txBody>
      </p:sp>
      <p:pic>
        <p:nvPicPr>
          <p:cNvPr id="3" name="Image 2" descr="Une image contenant texte&#10;&#10;Description générée automatiquement">
            <a:extLst>
              <a:ext uri="{FF2B5EF4-FFF2-40B4-BE49-F238E27FC236}">
                <a16:creationId xmlns:a16="http://schemas.microsoft.com/office/drawing/2014/main" id="{67B6D27C-533D-438A-C260-150E7E3893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3505" y="8667696"/>
            <a:ext cx="3360990" cy="778173"/>
          </a:xfrm>
          <a:prstGeom prst="rect">
            <a:avLst/>
          </a:prstGeom>
        </p:spPr>
      </p:pic>
      <p:pic>
        <p:nvPicPr>
          <p:cNvPr id="7" name="Image 6">
            <a:extLst>
              <a:ext uri="{FF2B5EF4-FFF2-40B4-BE49-F238E27FC236}">
                <a16:creationId xmlns:a16="http://schemas.microsoft.com/office/drawing/2014/main" id="{D89E03BB-FD67-42CA-603A-5570C639E2E9}"/>
              </a:ext>
            </a:extLst>
          </p:cNvPr>
          <p:cNvPicPr>
            <a:picLocks noChangeAspect="1"/>
          </p:cNvPicPr>
          <p:nvPr/>
        </p:nvPicPr>
        <p:blipFill>
          <a:blip r:embed="rId4"/>
          <a:stretch>
            <a:fillRect/>
          </a:stretch>
        </p:blipFill>
        <p:spPr>
          <a:xfrm>
            <a:off x="543206" y="380245"/>
            <a:ext cx="11248898" cy="6233312"/>
          </a:xfrm>
          <a:prstGeom prst="rect">
            <a:avLst/>
          </a:prstGeom>
        </p:spPr>
      </p:pic>
      <p:pic>
        <p:nvPicPr>
          <p:cNvPr id="9" name="Image 8">
            <a:extLst>
              <a:ext uri="{FF2B5EF4-FFF2-40B4-BE49-F238E27FC236}">
                <a16:creationId xmlns:a16="http://schemas.microsoft.com/office/drawing/2014/main" id="{0DFCF2B1-BCF1-D0C6-61A9-1EAA2136A43C}"/>
              </a:ext>
            </a:extLst>
          </p:cNvPr>
          <p:cNvPicPr>
            <a:picLocks noChangeAspect="1"/>
          </p:cNvPicPr>
          <p:nvPr/>
        </p:nvPicPr>
        <p:blipFill>
          <a:blip r:embed="rId5"/>
          <a:stretch>
            <a:fillRect/>
          </a:stretch>
        </p:blipFill>
        <p:spPr>
          <a:xfrm>
            <a:off x="8330350" y="380246"/>
            <a:ext cx="9414446" cy="6233310"/>
          </a:xfrm>
          <a:prstGeom prst="rect">
            <a:avLst/>
          </a:prstGeom>
        </p:spPr>
      </p:pic>
    </p:spTree>
    <p:extLst>
      <p:ext uri="{BB962C8B-B14F-4D97-AF65-F5344CB8AC3E}">
        <p14:creationId xmlns:p14="http://schemas.microsoft.com/office/powerpoint/2010/main" val="2323194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F623AE-74B8-7452-AF42-417DC876977F}"/>
              </a:ext>
            </a:extLst>
          </p:cNvPr>
          <p:cNvSpPr>
            <a:spLocks noGrp="1"/>
          </p:cNvSpPr>
          <p:nvPr>
            <p:ph type="title"/>
          </p:nvPr>
        </p:nvSpPr>
        <p:spPr/>
        <p:txBody>
          <a:bodyPr>
            <a:normAutofit/>
          </a:bodyPr>
          <a:lstStyle/>
          <a:p>
            <a:r>
              <a:rPr lang="fr-FR" dirty="0"/>
              <a:t>LA FILIÈRE PORCINE </a:t>
            </a:r>
            <a:r>
              <a:rPr lang="fr-FR" sz="2100" dirty="0"/>
              <a:t>- Par la typologie INOSYS 2020</a:t>
            </a:r>
          </a:p>
        </p:txBody>
      </p:sp>
      <p:sp>
        <p:nvSpPr>
          <p:cNvPr id="4" name="Espace réservé du numéro de diapositive 3">
            <a:extLst>
              <a:ext uri="{FF2B5EF4-FFF2-40B4-BE49-F238E27FC236}">
                <a16:creationId xmlns:a16="http://schemas.microsoft.com/office/drawing/2014/main" id="{65F98FE1-0511-E6B0-3F6D-657C45193B01}"/>
              </a:ext>
            </a:extLst>
          </p:cNvPr>
          <p:cNvSpPr>
            <a:spLocks noGrp="1"/>
          </p:cNvSpPr>
          <p:nvPr>
            <p:ph type="sldNum" sz="quarter" idx="12"/>
          </p:nvPr>
        </p:nvSpPr>
        <p:spPr/>
        <p:txBody>
          <a:bodyPr/>
          <a:lstStyle/>
          <a:p>
            <a:pPr defTabSz="1371600"/>
            <a:fld id="{6055246E-81F2-4716-A341-6139E5705588}" type="slidenum">
              <a:rPr lang="fr-FR">
                <a:solidFill>
                  <a:srgbClr val="FFFFFF"/>
                </a:solidFill>
                <a:latin typeface="Verdana"/>
              </a:rPr>
              <a:pPr defTabSz="1371600"/>
              <a:t>39</a:t>
            </a:fld>
            <a:endParaRPr lang="fr-FR" dirty="0">
              <a:solidFill>
                <a:srgbClr val="FFFFFF"/>
              </a:solidFill>
              <a:latin typeface="Verdana"/>
            </a:endParaRPr>
          </a:p>
        </p:txBody>
      </p:sp>
      <p:pic>
        <p:nvPicPr>
          <p:cNvPr id="9" name="Image 8">
            <a:extLst>
              <a:ext uri="{FF2B5EF4-FFF2-40B4-BE49-F238E27FC236}">
                <a16:creationId xmlns:a16="http://schemas.microsoft.com/office/drawing/2014/main" id="{33241412-9367-92DE-EBAB-D2A408DA0939}"/>
              </a:ext>
            </a:extLst>
          </p:cNvPr>
          <p:cNvPicPr>
            <a:picLocks noChangeAspect="1"/>
          </p:cNvPicPr>
          <p:nvPr/>
        </p:nvPicPr>
        <p:blipFill>
          <a:blip r:embed="rId3"/>
          <a:stretch>
            <a:fillRect/>
          </a:stretch>
        </p:blipFill>
        <p:spPr>
          <a:xfrm>
            <a:off x="10055725" y="3530852"/>
            <a:ext cx="6116597" cy="388600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cxnSp>
        <p:nvCxnSpPr>
          <p:cNvPr id="11" name="Connecteur droit avec flèche 10">
            <a:extLst>
              <a:ext uri="{FF2B5EF4-FFF2-40B4-BE49-F238E27FC236}">
                <a16:creationId xmlns:a16="http://schemas.microsoft.com/office/drawing/2014/main" id="{D5C9E842-0DA4-955C-5E2D-5B0E01A9413C}"/>
              </a:ext>
            </a:extLst>
          </p:cNvPr>
          <p:cNvCxnSpPr>
            <a:cxnSpLocks/>
          </p:cNvCxnSpPr>
          <p:nvPr/>
        </p:nvCxnSpPr>
        <p:spPr>
          <a:xfrm>
            <a:off x="7779173" y="3940193"/>
            <a:ext cx="1421892" cy="393825"/>
          </a:xfrm>
          <a:prstGeom prst="straightConnector1">
            <a:avLst/>
          </a:prstGeom>
          <a:ln w="19050" cap="flat" cmpd="sng" algn="ctr">
            <a:solidFill>
              <a:schemeClr val="tx2">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4" name="Image 13">
            <a:extLst>
              <a:ext uri="{FF2B5EF4-FFF2-40B4-BE49-F238E27FC236}">
                <a16:creationId xmlns:a16="http://schemas.microsoft.com/office/drawing/2014/main" id="{2842A018-4A7A-4435-9ABB-0C58193CFE80}"/>
              </a:ext>
            </a:extLst>
          </p:cNvPr>
          <p:cNvPicPr>
            <a:picLocks noChangeAspect="1"/>
          </p:cNvPicPr>
          <p:nvPr/>
        </p:nvPicPr>
        <p:blipFill>
          <a:blip r:embed="rId4"/>
          <a:stretch>
            <a:fillRect/>
          </a:stretch>
        </p:blipFill>
        <p:spPr>
          <a:xfrm>
            <a:off x="1719608" y="5417344"/>
            <a:ext cx="5858693" cy="2800742"/>
          </a:xfrm>
          <a:prstGeom prst="rect">
            <a:avLst/>
          </a:prstGeom>
          <a:solidFill>
            <a:srgbClr val="FFFFFF">
              <a:shade val="85000"/>
            </a:srgbClr>
          </a:solidFill>
          <a:ln w="190500" cap="rnd">
            <a:solidFill>
              <a:srgbClr val="FFFFFF"/>
            </a:solidFill>
          </a:ln>
          <a:effectLst>
            <a:glow rad="101600">
              <a:schemeClr val="accent4">
                <a:satMod val="175000"/>
                <a:alpha val="40000"/>
              </a:schemeClr>
            </a:glow>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15" name="Connecteur droit avec flèche 14">
            <a:extLst>
              <a:ext uri="{FF2B5EF4-FFF2-40B4-BE49-F238E27FC236}">
                <a16:creationId xmlns:a16="http://schemas.microsoft.com/office/drawing/2014/main" id="{B08A9DC1-6C0D-781C-3FB1-1359D5758CA9}"/>
              </a:ext>
            </a:extLst>
          </p:cNvPr>
          <p:cNvCxnSpPr>
            <a:cxnSpLocks/>
          </p:cNvCxnSpPr>
          <p:nvPr/>
        </p:nvCxnSpPr>
        <p:spPr>
          <a:xfrm flipH="1">
            <a:off x="4522206" y="3965573"/>
            <a:ext cx="623541" cy="904083"/>
          </a:xfrm>
          <a:prstGeom prst="straightConnector1">
            <a:avLst/>
          </a:prstGeom>
          <a:ln w="19050" cap="flat" cmpd="sng" algn="ctr">
            <a:solidFill>
              <a:schemeClr val="tx2">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8" name="Image 17">
            <a:extLst>
              <a:ext uri="{FF2B5EF4-FFF2-40B4-BE49-F238E27FC236}">
                <a16:creationId xmlns:a16="http://schemas.microsoft.com/office/drawing/2014/main" id="{1B0BDEE1-4297-9205-B4EF-A7072D76D0ED}"/>
              </a:ext>
            </a:extLst>
          </p:cNvPr>
          <p:cNvPicPr>
            <a:picLocks noChangeAspect="1"/>
          </p:cNvPicPr>
          <p:nvPr/>
        </p:nvPicPr>
        <p:blipFill>
          <a:blip r:embed="rId5"/>
          <a:stretch>
            <a:fillRect/>
          </a:stretch>
        </p:blipFill>
        <p:spPr>
          <a:xfrm>
            <a:off x="2943216" y="2211809"/>
            <a:ext cx="3494826" cy="1186028"/>
          </a:xfrm>
          <a:prstGeom prst="rect">
            <a:avLst/>
          </a:prstGeom>
        </p:spPr>
      </p:pic>
      <p:pic>
        <p:nvPicPr>
          <p:cNvPr id="20" name="Image 19">
            <a:extLst>
              <a:ext uri="{FF2B5EF4-FFF2-40B4-BE49-F238E27FC236}">
                <a16:creationId xmlns:a16="http://schemas.microsoft.com/office/drawing/2014/main" id="{B760CA91-0BAE-96DC-AEE0-DA7C2F2C2F1B}"/>
              </a:ext>
            </a:extLst>
          </p:cNvPr>
          <p:cNvPicPr>
            <a:picLocks noChangeAspect="1"/>
          </p:cNvPicPr>
          <p:nvPr/>
        </p:nvPicPr>
        <p:blipFill>
          <a:blip r:embed="rId6"/>
          <a:stretch>
            <a:fillRect/>
          </a:stretch>
        </p:blipFill>
        <p:spPr>
          <a:xfrm>
            <a:off x="6356635" y="2211809"/>
            <a:ext cx="2643557" cy="1186028"/>
          </a:xfrm>
          <a:prstGeom prst="rect">
            <a:avLst/>
          </a:prstGeom>
        </p:spPr>
      </p:pic>
      <p:sp>
        <p:nvSpPr>
          <p:cNvPr id="23" name="ZoneTexte 22">
            <a:extLst>
              <a:ext uri="{FF2B5EF4-FFF2-40B4-BE49-F238E27FC236}">
                <a16:creationId xmlns:a16="http://schemas.microsoft.com/office/drawing/2014/main" id="{0114E277-090A-6C63-604A-096F3B98AA6E}"/>
              </a:ext>
            </a:extLst>
          </p:cNvPr>
          <p:cNvSpPr txBox="1"/>
          <p:nvPr/>
        </p:nvSpPr>
        <p:spPr>
          <a:xfrm>
            <a:off x="1638026" y="8954483"/>
            <a:ext cx="14724330" cy="738664"/>
          </a:xfrm>
          <a:prstGeom prst="rect">
            <a:avLst/>
          </a:prstGeom>
          <a:noFill/>
        </p:spPr>
        <p:txBody>
          <a:bodyPr wrap="square">
            <a:spAutoFit/>
          </a:bodyPr>
          <a:lstStyle/>
          <a:p>
            <a:pPr defTabSz="1371600"/>
            <a:r>
              <a:rPr lang="fr-FR" sz="4200" dirty="0">
                <a:solidFill>
                  <a:srgbClr val="336699"/>
                </a:solidFill>
                <a:latin typeface="Brush Script MT" panose="03060802040406070304" pitchFamily="66" charset="0"/>
              </a:rPr>
              <a:t>Le renouvellement est un enjeu central pour maintenir la production régionale.</a:t>
            </a:r>
          </a:p>
        </p:txBody>
      </p:sp>
    </p:spTree>
    <p:extLst>
      <p:ext uri="{BB962C8B-B14F-4D97-AF65-F5344CB8AC3E}">
        <p14:creationId xmlns:p14="http://schemas.microsoft.com/office/powerpoint/2010/main" val="415467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91415" y="5000625"/>
            <a:ext cx="5549591" cy="3209926"/>
          </a:xfrm>
          <a:prstGeom prst="rect">
            <a:avLst/>
          </a:prstGeom>
        </p:spPr>
        <p:txBody>
          <a:bodyPr lIns="0" tIns="0" rIns="0" bIns="0" rtlCol="0" anchor="t">
            <a:spAutoFit/>
          </a:bodyPr>
          <a:lstStyle/>
          <a:p>
            <a:pPr algn="ctr">
              <a:lnSpc>
                <a:spcPts val="4199"/>
              </a:lnSpc>
              <a:spcBef>
                <a:spcPct val="0"/>
              </a:spcBef>
            </a:pPr>
            <a:r>
              <a:rPr lang="en-US" sz="2999" b="1">
                <a:solidFill>
                  <a:srgbClr val="000000"/>
                </a:solidFill>
                <a:latin typeface="Helvetica Neue Medium"/>
                <a:ea typeface="Helvetica Neue Medium"/>
                <a:cs typeface="Helvetica Neue Medium"/>
                <a:sym typeface="Helvetica Neue Medium"/>
              </a:rPr>
              <a:t>Notre gouvernance : </a:t>
            </a:r>
          </a:p>
          <a:p>
            <a:pPr algn="ctr">
              <a:lnSpc>
                <a:spcPts val="4199"/>
              </a:lnSpc>
              <a:spcBef>
                <a:spcPct val="0"/>
              </a:spcBef>
            </a:pPr>
            <a:r>
              <a:rPr lang="en-US" sz="2999" b="1">
                <a:solidFill>
                  <a:srgbClr val="000000"/>
                </a:solidFill>
                <a:latin typeface="Helvetica Neue Medium"/>
                <a:ea typeface="Helvetica Neue Medium"/>
                <a:cs typeface="Helvetica Neue Medium"/>
                <a:sym typeface="Helvetica Neue Medium"/>
              </a:rPr>
              <a:t>Association loi 1901, pilotée par un Comité directeur et un bureau dans laquelle toutes les familles des maillons de la filière ont une place :</a:t>
            </a:r>
          </a:p>
        </p:txBody>
      </p:sp>
      <p:grpSp>
        <p:nvGrpSpPr>
          <p:cNvPr id="3" name="Group 3"/>
          <p:cNvGrpSpPr/>
          <p:nvPr/>
        </p:nvGrpSpPr>
        <p:grpSpPr>
          <a:xfrm>
            <a:off x="14500547" y="6879918"/>
            <a:ext cx="2758753" cy="2758753"/>
            <a:chOff x="0" y="0"/>
            <a:chExt cx="3678337" cy="3678337"/>
          </a:xfrm>
        </p:grpSpPr>
        <p:sp>
          <p:nvSpPr>
            <p:cNvPr id="4" name="Freeform 4"/>
            <p:cNvSpPr/>
            <p:nvPr/>
          </p:nvSpPr>
          <p:spPr>
            <a:xfrm flipH="1">
              <a:off x="0" y="0"/>
              <a:ext cx="3678337" cy="3678337"/>
            </a:xfrm>
            <a:custGeom>
              <a:avLst/>
              <a:gdLst/>
              <a:ahLst/>
              <a:cxnLst/>
              <a:rect l="l" t="t" r="r" b="b"/>
              <a:pathLst>
                <a:path w="3678337" h="3678337">
                  <a:moveTo>
                    <a:pt x="3678337" y="0"/>
                  </a:moveTo>
                  <a:lnTo>
                    <a:pt x="0" y="0"/>
                  </a:lnTo>
                  <a:lnTo>
                    <a:pt x="0" y="3678337"/>
                  </a:lnTo>
                  <a:lnTo>
                    <a:pt x="3678337" y="3678337"/>
                  </a:lnTo>
                  <a:lnTo>
                    <a:pt x="3678337"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sp>
          <p:nvSpPr>
            <p:cNvPr id="5" name="Freeform 5"/>
            <p:cNvSpPr/>
            <p:nvPr/>
          </p:nvSpPr>
          <p:spPr>
            <a:xfrm>
              <a:off x="1536591" y="1559347"/>
              <a:ext cx="923647" cy="895098"/>
            </a:xfrm>
            <a:custGeom>
              <a:avLst/>
              <a:gdLst/>
              <a:ahLst/>
              <a:cxnLst/>
              <a:rect l="l" t="t" r="r" b="b"/>
              <a:pathLst>
                <a:path w="923647" h="895098">
                  <a:moveTo>
                    <a:pt x="0" y="0"/>
                  </a:moveTo>
                  <a:lnTo>
                    <a:pt x="923648" y="0"/>
                  </a:lnTo>
                  <a:lnTo>
                    <a:pt x="923648" y="895098"/>
                  </a:lnTo>
                  <a:lnTo>
                    <a:pt x="0" y="89509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6" name="TextBox 6"/>
            <p:cNvSpPr txBox="1"/>
            <p:nvPr/>
          </p:nvSpPr>
          <p:spPr>
            <a:xfrm>
              <a:off x="276830" y="2717664"/>
              <a:ext cx="3124676" cy="651934"/>
            </a:xfrm>
            <a:prstGeom prst="rect">
              <a:avLst/>
            </a:prstGeom>
          </p:spPr>
          <p:txBody>
            <a:bodyPr lIns="0" tIns="0" rIns="0" bIns="0" rtlCol="0" anchor="t">
              <a:spAutoFit/>
            </a:bodyPr>
            <a:lstStyle/>
            <a:p>
              <a:pPr algn="ctr">
                <a:lnSpc>
                  <a:spcPts val="3499"/>
                </a:lnSpc>
                <a:spcBef>
                  <a:spcPct val="0"/>
                </a:spcBef>
              </a:pPr>
              <a:r>
                <a:rPr lang="en-US" sz="2499" dirty="0">
                  <a:solidFill>
                    <a:srgbClr val="000000"/>
                  </a:solidFill>
                  <a:latin typeface="Citrine"/>
                  <a:ea typeface="Citrine"/>
                  <a:cs typeface="Citrine"/>
                  <a:sym typeface="Citrine"/>
                </a:rPr>
                <a:t> </a:t>
              </a:r>
              <a:r>
                <a:rPr lang="en-US" sz="2499" dirty="0" err="1">
                  <a:solidFill>
                    <a:srgbClr val="000000"/>
                  </a:solidFill>
                  <a:latin typeface="Citrine"/>
                  <a:ea typeface="Citrine"/>
                  <a:cs typeface="Citrine"/>
                  <a:sym typeface="Citrine"/>
                </a:rPr>
                <a:t>Distributeurs</a:t>
              </a:r>
              <a:endParaRPr lang="en-US" sz="2499" dirty="0">
                <a:solidFill>
                  <a:srgbClr val="000000"/>
                </a:solidFill>
                <a:latin typeface="Citrine"/>
                <a:ea typeface="Citrine"/>
                <a:cs typeface="Citrine"/>
                <a:sym typeface="Citrine"/>
              </a:endParaRPr>
            </a:p>
          </p:txBody>
        </p:sp>
      </p:grpSp>
      <p:grpSp>
        <p:nvGrpSpPr>
          <p:cNvPr id="7" name="Group 7"/>
          <p:cNvGrpSpPr/>
          <p:nvPr/>
        </p:nvGrpSpPr>
        <p:grpSpPr>
          <a:xfrm>
            <a:off x="14500547" y="4212644"/>
            <a:ext cx="2758753" cy="3662061"/>
            <a:chOff x="0" y="0"/>
            <a:chExt cx="3678337" cy="4882748"/>
          </a:xfrm>
        </p:grpSpPr>
        <p:sp>
          <p:nvSpPr>
            <p:cNvPr id="8" name="Freeform 8"/>
            <p:cNvSpPr/>
            <p:nvPr/>
          </p:nvSpPr>
          <p:spPr>
            <a:xfrm rot="-5400000" flipH="1">
              <a:off x="-602206" y="602206"/>
              <a:ext cx="4882748" cy="3678337"/>
            </a:xfrm>
            <a:custGeom>
              <a:avLst/>
              <a:gdLst/>
              <a:ahLst/>
              <a:cxnLst/>
              <a:rect l="l" t="t" r="r" b="b"/>
              <a:pathLst>
                <a:path w="4882748" h="3678337">
                  <a:moveTo>
                    <a:pt x="4882748" y="0"/>
                  </a:moveTo>
                  <a:lnTo>
                    <a:pt x="0" y="0"/>
                  </a:lnTo>
                  <a:lnTo>
                    <a:pt x="0" y="3678336"/>
                  </a:lnTo>
                  <a:lnTo>
                    <a:pt x="4882748" y="3678336"/>
                  </a:lnTo>
                  <a:lnTo>
                    <a:pt x="4882748"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9" name="Freeform 9"/>
            <p:cNvSpPr/>
            <p:nvPr/>
          </p:nvSpPr>
          <p:spPr>
            <a:xfrm>
              <a:off x="1536591" y="920977"/>
              <a:ext cx="1208175" cy="1307903"/>
            </a:xfrm>
            <a:custGeom>
              <a:avLst/>
              <a:gdLst/>
              <a:ahLst/>
              <a:cxnLst/>
              <a:rect l="l" t="t" r="r" b="b"/>
              <a:pathLst>
                <a:path w="1208175" h="1307903">
                  <a:moveTo>
                    <a:pt x="0" y="0"/>
                  </a:moveTo>
                  <a:lnTo>
                    <a:pt x="1208176" y="0"/>
                  </a:lnTo>
                  <a:lnTo>
                    <a:pt x="1208176" y="1307903"/>
                  </a:lnTo>
                  <a:lnTo>
                    <a:pt x="0" y="130790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0" name="TextBox 10"/>
            <p:cNvSpPr txBox="1"/>
            <p:nvPr/>
          </p:nvSpPr>
          <p:spPr>
            <a:xfrm>
              <a:off x="1509807" y="2524039"/>
              <a:ext cx="1261745" cy="651934"/>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Citrine"/>
                  <a:ea typeface="Citrine"/>
                  <a:cs typeface="Citrine"/>
                  <a:sym typeface="Citrine"/>
                </a:rPr>
                <a:t> ODG </a:t>
              </a:r>
            </a:p>
          </p:txBody>
        </p:sp>
      </p:grpSp>
      <p:grpSp>
        <p:nvGrpSpPr>
          <p:cNvPr id="11" name="Group 11"/>
          <p:cNvGrpSpPr/>
          <p:nvPr/>
        </p:nvGrpSpPr>
        <p:grpSpPr>
          <a:xfrm>
            <a:off x="11806008" y="6892121"/>
            <a:ext cx="3653962" cy="2752651"/>
            <a:chOff x="0" y="0"/>
            <a:chExt cx="4871949" cy="3670201"/>
          </a:xfrm>
        </p:grpSpPr>
        <p:sp>
          <p:nvSpPr>
            <p:cNvPr id="12" name="Freeform 12"/>
            <p:cNvSpPr/>
            <p:nvPr/>
          </p:nvSpPr>
          <p:spPr>
            <a:xfrm>
              <a:off x="0" y="0"/>
              <a:ext cx="4871949" cy="3670201"/>
            </a:xfrm>
            <a:custGeom>
              <a:avLst/>
              <a:gdLst/>
              <a:ahLst/>
              <a:cxnLst/>
              <a:rect l="l" t="t" r="r" b="b"/>
              <a:pathLst>
                <a:path w="4871949" h="3670201">
                  <a:moveTo>
                    <a:pt x="0" y="0"/>
                  </a:moveTo>
                  <a:lnTo>
                    <a:pt x="4871949" y="0"/>
                  </a:lnTo>
                  <a:lnTo>
                    <a:pt x="4871949" y="3670201"/>
                  </a:lnTo>
                  <a:lnTo>
                    <a:pt x="0" y="367020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r-FR"/>
            </a:p>
          </p:txBody>
        </p:sp>
        <p:sp>
          <p:nvSpPr>
            <p:cNvPr id="13" name="Freeform 13"/>
            <p:cNvSpPr/>
            <p:nvPr/>
          </p:nvSpPr>
          <p:spPr>
            <a:xfrm>
              <a:off x="1280592" y="1196771"/>
              <a:ext cx="1244138" cy="1241403"/>
            </a:xfrm>
            <a:custGeom>
              <a:avLst/>
              <a:gdLst/>
              <a:ahLst/>
              <a:cxnLst/>
              <a:rect l="l" t="t" r="r" b="b"/>
              <a:pathLst>
                <a:path w="1244138" h="1241403">
                  <a:moveTo>
                    <a:pt x="0" y="0"/>
                  </a:moveTo>
                  <a:lnTo>
                    <a:pt x="1244138" y="0"/>
                  </a:lnTo>
                  <a:lnTo>
                    <a:pt x="1244138" y="1241404"/>
                  </a:lnTo>
                  <a:lnTo>
                    <a:pt x="0" y="1241404"/>
                  </a:lnTo>
                  <a:lnTo>
                    <a:pt x="0" y="0"/>
                  </a:lnTo>
                  <a:close/>
                </a:path>
              </a:pathLst>
            </a:custGeom>
            <a:blipFill>
              <a:blip r:embed="rId7"/>
              <a:stretch>
                <a:fillRect/>
              </a:stretch>
            </a:blipFill>
          </p:spPr>
          <p:txBody>
            <a:bodyPr/>
            <a:lstStyle/>
            <a:p>
              <a:endParaRPr lang="fr-FR"/>
            </a:p>
          </p:txBody>
        </p:sp>
        <p:sp>
          <p:nvSpPr>
            <p:cNvPr id="14" name="TextBox 14"/>
            <p:cNvSpPr txBox="1"/>
            <p:nvPr/>
          </p:nvSpPr>
          <p:spPr>
            <a:xfrm>
              <a:off x="88639" y="2720020"/>
              <a:ext cx="3315764" cy="542713"/>
            </a:xfrm>
            <a:prstGeom prst="rect">
              <a:avLst/>
            </a:prstGeom>
          </p:spPr>
          <p:txBody>
            <a:bodyPr wrap="square" lIns="0" tIns="0" rIns="0" bIns="0" rtlCol="0" anchor="t">
              <a:spAutoFit/>
            </a:bodyPr>
            <a:lstStyle/>
            <a:p>
              <a:pPr algn="ctr">
                <a:lnSpc>
                  <a:spcPts val="3499"/>
                </a:lnSpc>
                <a:spcBef>
                  <a:spcPct val="0"/>
                </a:spcBef>
              </a:pPr>
              <a:r>
                <a:rPr lang="en-US" sz="2499" dirty="0" err="1">
                  <a:solidFill>
                    <a:srgbClr val="000000"/>
                  </a:solidFill>
                  <a:latin typeface="Citrine"/>
                  <a:ea typeface="Citrine"/>
                  <a:cs typeface="Citrine"/>
                  <a:sym typeface="Citrine"/>
                </a:rPr>
                <a:t>Salaisonniers</a:t>
              </a:r>
              <a:endParaRPr lang="en-US" sz="2499" dirty="0">
                <a:solidFill>
                  <a:srgbClr val="000000"/>
                </a:solidFill>
                <a:latin typeface="Citrine"/>
                <a:ea typeface="Citrine"/>
                <a:cs typeface="Citrine"/>
                <a:sym typeface="Citrine"/>
              </a:endParaRPr>
            </a:p>
          </p:txBody>
        </p:sp>
      </p:grpSp>
      <p:grpSp>
        <p:nvGrpSpPr>
          <p:cNvPr id="15" name="Group 15"/>
          <p:cNvGrpSpPr/>
          <p:nvPr/>
        </p:nvGrpSpPr>
        <p:grpSpPr>
          <a:xfrm>
            <a:off x="9104391" y="6886019"/>
            <a:ext cx="3662061" cy="2758753"/>
            <a:chOff x="0" y="0"/>
            <a:chExt cx="4882748" cy="3678337"/>
          </a:xfrm>
        </p:grpSpPr>
        <p:sp>
          <p:nvSpPr>
            <p:cNvPr id="16" name="Freeform 16"/>
            <p:cNvSpPr/>
            <p:nvPr/>
          </p:nvSpPr>
          <p:spPr>
            <a:xfrm>
              <a:off x="0" y="0"/>
              <a:ext cx="4882748" cy="3678337"/>
            </a:xfrm>
            <a:custGeom>
              <a:avLst/>
              <a:gdLst/>
              <a:ahLst/>
              <a:cxnLst/>
              <a:rect l="l" t="t" r="r" b="b"/>
              <a:pathLst>
                <a:path w="4882748" h="3678337">
                  <a:moveTo>
                    <a:pt x="0" y="0"/>
                  </a:moveTo>
                  <a:lnTo>
                    <a:pt x="4882748" y="0"/>
                  </a:lnTo>
                  <a:lnTo>
                    <a:pt x="4882748" y="3678337"/>
                  </a:lnTo>
                  <a:lnTo>
                    <a:pt x="0" y="367833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7" name="Freeform 17"/>
            <p:cNvSpPr/>
            <p:nvPr/>
          </p:nvSpPr>
          <p:spPr>
            <a:xfrm>
              <a:off x="1103114" y="1307448"/>
              <a:ext cx="1553069" cy="1036321"/>
            </a:xfrm>
            <a:custGeom>
              <a:avLst/>
              <a:gdLst/>
              <a:ahLst/>
              <a:cxnLst/>
              <a:rect l="l" t="t" r="r" b="b"/>
              <a:pathLst>
                <a:path w="1553069" h="1036321">
                  <a:moveTo>
                    <a:pt x="0" y="0"/>
                  </a:moveTo>
                  <a:lnTo>
                    <a:pt x="1553069" y="0"/>
                  </a:lnTo>
                  <a:lnTo>
                    <a:pt x="1553069" y="1036321"/>
                  </a:lnTo>
                  <a:lnTo>
                    <a:pt x="0" y="10363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fr-FR"/>
            </a:p>
          </p:txBody>
        </p:sp>
        <p:sp>
          <p:nvSpPr>
            <p:cNvPr id="18" name="TextBox 18"/>
            <p:cNvSpPr txBox="1"/>
            <p:nvPr/>
          </p:nvSpPr>
          <p:spPr>
            <a:xfrm>
              <a:off x="490785" y="2200894"/>
              <a:ext cx="2709224" cy="1179196"/>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Citrine"/>
                  <a:ea typeface="Citrine"/>
                  <a:cs typeface="Citrine"/>
                  <a:sym typeface="Citrine"/>
                </a:rPr>
                <a:t>Abatteurs/</a:t>
              </a:r>
            </a:p>
            <a:p>
              <a:pPr algn="ctr">
                <a:lnSpc>
                  <a:spcPts val="3359"/>
                </a:lnSpc>
                <a:spcBef>
                  <a:spcPct val="0"/>
                </a:spcBef>
              </a:pPr>
              <a:r>
                <a:rPr lang="en-US" sz="2399">
                  <a:solidFill>
                    <a:srgbClr val="000000"/>
                  </a:solidFill>
                  <a:latin typeface="Citrine"/>
                  <a:ea typeface="Citrine"/>
                  <a:cs typeface="Citrine"/>
                  <a:sym typeface="Citrine"/>
                </a:rPr>
                <a:t>Découpeurs</a:t>
              </a:r>
            </a:p>
          </p:txBody>
        </p:sp>
      </p:grpSp>
      <p:grpSp>
        <p:nvGrpSpPr>
          <p:cNvPr id="19" name="Group 19"/>
          <p:cNvGrpSpPr/>
          <p:nvPr/>
        </p:nvGrpSpPr>
        <p:grpSpPr>
          <a:xfrm>
            <a:off x="11806008" y="4212644"/>
            <a:ext cx="3653962" cy="3653962"/>
            <a:chOff x="0" y="0"/>
            <a:chExt cx="4871949" cy="4871949"/>
          </a:xfrm>
        </p:grpSpPr>
        <p:sp>
          <p:nvSpPr>
            <p:cNvPr id="20" name="Freeform 20"/>
            <p:cNvSpPr/>
            <p:nvPr/>
          </p:nvSpPr>
          <p:spPr>
            <a:xfrm flipV="1">
              <a:off x="0" y="0"/>
              <a:ext cx="4871949" cy="4871949"/>
            </a:xfrm>
            <a:custGeom>
              <a:avLst/>
              <a:gdLst/>
              <a:ahLst/>
              <a:cxnLst/>
              <a:rect l="l" t="t" r="r" b="b"/>
              <a:pathLst>
                <a:path w="4871949" h="4871949">
                  <a:moveTo>
                    <a:pt x="0" y="4871949"/>
                  </a:moveTo>
                  <a:lnTo>
                    <a:pt x="4871949" y="4871949"/>
                  </a:lnTo>
                  <a:lnTo>
                    <a:pt x="4871949" y="0"/>
                  </a:lnTo>
                  <a:lnTo>
                    <a:pt x="0" y="0"/>
                  </a:lnTo>
                  <a:lnTo>
                    <a:pt x="0" y="4871949"/>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1" name="TextBox 21"/>
            <p:cNvSpPr txBox="1"/>
            <p:nvPr/>
          </p:nvSpPr>
          <p:spPr>
            <a:xfrm>
              <a:off x="325923" y="2524038"/>
              <a:ext cx="2866865" cy="542713"/>
            </a:xfrm>
            <a:prstGeom prst="rect">
              <a:avLst/>
            </a:prstGeom>
          </p:spPr>
          <p:txBody>
            <a:bodyPr wrap="square" lIns="0" tIns="0" rIns="0" bIns="0" rtlCol="0" anchor="t">
              <a:spAutoFit/>
            </a:bodyPr>
            <a:lstStyle/>
            <a:p>
              <a:pPr algn="ctr">
                <a:lnSpc>
                  <a:spcPts val="3499"/>
                </a:lnSpc>
                <a:spcBef>
                  <a:spcPct val="0"/>
                </a:spcBef>
              </a:pPr>
              <a:r>
                <a:rPr lang="en-US" sz="2499" dirty="0" err="1">
                  <a:solidFill>
                    <a:srgbClr val="000000"/>
                  </a:solidFill>
                  <a:latin typeface="Citrine"/>
                  <a:ea typeface="Citrine"/>
                  <a:cs typeface="Citrine"/>
                  <a:sym typeface="Citrine"/>
                </a:rPr>
                <a:t>Producteurs</a:t>
              </a:r>
              <a:endParaRPr lang="en-US" sz="2499" dirty="0">
                <a:solidFill>
                  <a:srgbClr val="000000"/>
                </a:solidFill>
                <a:latin typeface="Citrine"/>
                <a:ea typeface="Citrine"/>
                <a:cs typeface="Citrine"/>
                <a:sym typeface="Citrine"/>
              </a:endParaRPr>
            </a:p>
          </p:txBody>
        </p:sp>
        <p:sp>
          <p:nvSpPr>
            <p:cNvPr id="22" name="Freeform 22"/>
            <p:cNvSpPr/>
            <p:nvPr/>
          </p:nvSpPr>
          <p:spPr>
            <a:xfrm>
              <a:off x="1250276" y="933872"/>
              <a:ext cx="1942512" cy="1295008"/>
            </a:xfrm>
            <a:custGeom>
              <a:avLst/>
              <a:gdLst/>
              <a:ahLst/>
              <a:cxnLst/>
              <a:rect l="l" t="t" r="r" b="b"/>
              <a:pathLst>
                <a:path w="1942512" h="1295008">
                  <a:moveTo>
                    <a:pt x="0" y="0"/>
                  </a:moveTo>
                  <a:lnTo>
                    <a:pt x="1942513" y="0"/>
                  </a:lnTo>
                  <a:lnTo>
                    <a:pt x="1942513" y="1295008"/>
                  </a:lnTo>
                  <a:lnTo>
                    <a:pt x="0" y="1295008"/>
                  </a:lnTo>
                  <a:lnTo>
                    <a:pt x="0" y="0"/>
                  </a:lnTo>
                  <a:close/>
                </a:path>
              </a:pathLst>
            </a:custGeom>
            <a:blipFill>
              <a:blip r:embed="rId10"/>
              <a:stretch>
                <a:fillRect/>
              </a:stretch>
            </a:blipFill>
          </p:spPr>
          <p:txBody>
            <a:bodyPr/>
            <a:lstStyle/>
            <a:p>
              <a:endParaRPr lang="fr-FR"/>
            </a:p>
          </p:txBody>
        </p:sp>
      </p:grpSp>
      <p:grpSp>
        <p:nvGrpSpPr>
          <p:cNvPr id="23" name="Group 23"/>
          <p:cNvGrpSpPr/>
          <p:nvPr/>
        </p:nvGrpSpPr>
        <p:grpSpPr>
          <a:xfrm>
            <a:off x="9104391" y="4212644"/>
            <a:ext cx="3662061" cy="3662061"/>
            <a:chOff x="0" y="0"/>
            <a:chExt cx="4882748" cy="4882748"/>
          </a:xfrm>
        </p:grpSpPr>
        <p:sp>
          <p:nvSpPr>
            <p:cNvPr id="24" name="Freeform 24"/>
            <p:cNvSpPr/>
            <p:nvPr/>
          </p:nvSpPr>
          <p:spPr>
            <a:xfrm rot="5400000">
              <a:off x="0" y="0"/>
              <a:ext cx="4882748" cy="4882748"/>
            </a:xfrm>
            <a:custGeom>
              <a:avLst/>
              <a:gdLst/>
              <a:ahLst/>
              <a:cxnLst/>
              <a:rect l="l" t="t" r="r" b="b"/>
              <a:pathLst>
                <a:path w="4882748" h="4882748">
                  <a:moveTo>
                    <a:pt x="0" y="0"/>
                  </a:moveTo>
                  <a:lnTo>
                    <a:pt x="4882748" y="0"/>
                  </a:lnTo>
                  <a:lnTo>
                    <a:pt x="4882748" y="4882748"/>
                  </a:lnTo>
                  <a:lnTo>
                    <a:pt x="0" y="4882748"/>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25" name="Freeform 25"/>
            <p:cNvSpPr/>
            <p:nvPr/>
          </p:nvSpPr>
          <p:spPr>
            <a:xfrm>
              <a:off x="855483" y="460497"/>
              <a:ext cx="1979828" cy="1975477"/>
            </a:xfrm>
            <a:custGeom>
              <a:avLst/>
              <a:gdLst/>
              <a:ahLst/>
              <a:cxnLst/>
              <a:rect l="l" t="t" r="r" b="b"/>
              <a:pathLst>
                <a:path w="1979828" h="1975477">
                  <a:moveTo>
                    <a:pt x="0" y="0"/>
                  </a:moveTo>
                  <a:lnTo>
                    <a:pt x="1979828" y="0"/>
                  </a:lnTo>
                  <a:lnTo>
                    <a:pt x="1979828" y="1975477"/>
                  </a:lnTo>
                  <a:lnTo>
                    <a:pt x="0" y="1975477"/>
                  </a:lnTo>
                  <a:lnTo>
                    <a:pt x="0" y="0"/>
                  </a:lnTo>
                  <a:close/>
                </a:path>
              </a:pathLst>
            </a:custGeom>
            <a:blipFill>
              <a:blip r:embed="rId12"/>
              <a:stretch>
                <a:fillRect/>
              </a:stretch>
            </a:blipFill>
          </p:spPr>
          <p:txBody>
            <a:bodyPr/>
            <a:lstStyle/>
            <a:p>
              <a:endParaRPr lang="fr-FR"/>
            </a:p>
          </p:txBody>
        </p:sp>
        <p:sp>
          <p:nvSpPr>
            <p:cNvPr id="26" name="TextBox 26"/>
            <p:cNvSpPr txBox="1"/>
            <p:nvPr/>
          </p:nvSpPr>
          <p:spPr>
            <a:xfrm>
              <a:off x="357613" y="2076480"/>
              <a:ext cx="2695755" cy="1141167"/>
            </a:xfrm>
            <a:prstGeom prst="rect">
              <a:avLst/>
            </a:prstGeom>
          </p:spPr>
          <p:txBody>
            <a:bodyPr wrap="square" lIns="0" tIns="0" rIns="0" bIns="0" rtlCol="0" anchor="t">
              <a:spAutoFit/>
            </a:bodyPr>
            <a:lstStyle/>
            <a:p>
              <a:pPr algn="ctr">
                <a:lnSpc>
                  <a:spcPts val="3499"/>
                </a:lnSpc>
                <a:spcBef>
                  <a:spcPct val="0"/>
                </a:spcBef>
              </a:pPr>
              <a:r>
                <a:rPr lang="en-US" sz="2499" dirty="0">
                  <a:solidFill>
                    <a:srgbClr val="000000"/>
                  </a:solidFill>
                  <a:latin typeface="Citrine"/>
                  <a:ea typeface="Citrine"/>
                  <a:cs typeface="Citrine"/>
                  <a:sym typeface="Citrine"/>
                </a:rPr>
                <a:t>Fabricants</a:t>
              </a:r>
            </a:p>
            <a:p>
              <a:pPr algn="ctr">
                <a:lnSpc>
                  <a:spcPts val="3499"/>
                </a:lnSpc>
                <a:spcBef>
                  <a:spcPct val="0"/>
                </a:spcBef>
              </a:pPr>
              <a:r>
                <a:rPr lang="en-US" sz="2499" dirty="0">
                  <a:solidFill>
                    <a:srgbClr val="000000"/>
                  </a:solidFill>
                  <a:latin typeface="Citrine"/>
                  <a:ea typeface="Citrine"/>
                  <a:cs typeface="Citrine"/>
                  <a:sym typeface="Citrine"/>
                </a:rPr>
                <a:t> </a:t>
              </a:r>
              <a:r>
                <a:rPr lang="en-US" sz="2499" dirty="0" err="1">
                  <a:solidFill>
                    <a:srgbClr val="000000"/>
                  </a:solidFill>
                  <a:latin typeface="Citrine"/>
                  <a:ea typeface="Citrine"/>
                  <a:cs typeface="Citrine"/>
                  <a:sym typeface="Citrine"/>
                </a:rPr>
                <a:t>d’aliment</a:t>
              </a:r>
              <a:endParaRPr lang="en-US" sz="2499" dirty="0">
                <a:solidFill>
                  <a:srgbClr val="000000"/>
                </a:solidFill>
                <a:latin typeface="Citrine"/>
                <a:ea typeface="Citrine"/>
                <a:cs typeface="Citrine"/>
                <a:sym typeface="Citrine"/>
              </a:endParaRPr>
            </a:p>
          </p:txBody>
        </p:sp>
      </p:grpSp>
      <p:grpSp>
        <p:nvGrpSpPr>
          <p:cNvPr id="27" name="Group 27"/>
          <p:cNvGrpSpPr/>
          <p:nvPr/>
        </p:nvGrpSpPr>
        <p:grpSpPr>
          <a:xfrm>
            <a:off x="2225233" y="1926566"/>
            <a:ext cx="14706099" cy="1190929"/>
            <a:chOff x="0" y="0"/>
            <a:chExt cx="19608132" cy="1587905"/>
          </a:xfrm>
        </p:grpSpPr>
        <p:grpSp>
          <p:nvGrpSpPr>
            <p:cNvPr id="28" name="Group 28"/>
            <p:cNvGrpSpPr/>
            <p:nvPr/>
          </p:nvGrpSpPr>
          <p:grpSpPr>
            <a:xfrm>
              <a:off x="0" y="0"/>
              <a:ext cx="19608132" cy="1587905"/>
              <a:chOff x="0" y="0"/>
              <a:chExt cx="3873211" cy="313660"/>
            </a:xfrm>
          </p:grpSpPr>
          <p:sp>
            <p:nvSpPr>
              <p:cNvPr id="29" name="Freeform 29"/>
              <p:cNvSpPr/>
              <p:nvPr/>
            </p:nvSpPr>
            <p:spPr>
              <a:xfrm>
                <a:off x="0" y="0"/>
                <a:ext cx="3873211" cy="313660"/>
              </a:xfrm>
              <a:custGeom>
                <a:avLst/>
                <a:gdLst/>
                <a:ahLst/>
                <a:cxnLst/>
                <a:rect l="l" t="t" r="r" b="b"/>
                <a:pathLst>
                  <a:path w="3873211" h="313660">
                    <a:moveTo>
                      <a:pt x="3670011" y="0"/>
                    </a:moveTo>
                    <a:cubicBezTo>
                      <a:pt x="3782235" y="0"/>
                      <a:pt x="3873211" y="70215"/>
                      <a:pt x="3873211" y="156830"/>
                    </a:cubicBezTo>
                    <a:cubicBezTo>
                      <a:pt x="3873211" y="243445"/>
                      <a:pt x="3782235" y="313660"/>
                      <a:pt x="3670011" y="313660"/>
                    </a:cubicBezTo>
                    <a:lnTo>
                      <a:pt x="203200" y="313660"/>
                    </a:lnTo>
                    <a:cubicBezTo>
                      <a:pt x="90976" y="313660"/>
                      <a:pt x="0" y="243445"/>
                      <a:pt x="0" y="156830"/>
                    </a:cubicBezTo>
                    <a:cubicBezTo>
                      <a:pt x="0" y="70215"/>
                      <a:pt x="90976" y="0"/>
                      <a:pt x="203200" y="0"/>
                    </a:cubicBezTo>
                    <a:close/>
                  </a:path>
                </a:pathLst>
              </a:custGeom>
              <a:solidFill>
                <a:srgbClr val="E90C30"/>
              </a:solidFill>
            </p:spPr>
            <p:txBody>
              <a:bodyPr/>
              <a:lstStyle/>
              <a:p>
                <a:endParaRPr lang="fr-FR"/>
              </a:p>
            </p:txBody>
          </p:sp>
          <p:sp>
            <p:nvSpPr>
              <p:cNvPr id="30" name="TextBox 30"/>
              <p:cNvSpPr txBox="1"/>
              <p:nvPr/>
            </p:nvSpPr>
            <p:spPr>
              <a:xfrm>
                <a:off x="0" y="-95250"/>
                <a:ext cx="3873211" cy="40891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265729" y="297899"/>
              <a:ext cx="19076671" cy="862716"/>
            </a:xfrm>
            <a:prstGeom prst="rect">
              <a:avLst/>
            </a:prstGeom>
          </p:spPr>
          <p:txBody>
            <a:bodyPr lIns="0" tIns="0" rIns="0" bIns="0" rtlCol="0" anchor="t">
              <a:spAutoFit/>
            </a:bodyPr>
            <a:lstStyle/>
            <a:p>
              <a:pPr algn="ctr">
                <a:lnSpc>
                  <a:spcPts val="5599"/>
                </a:lnSpc>
                <a:spcBef>
                  <a:spcPct val="0"/>
                </a:spcBef>
              </a:pPr>
              <a:r>
                <a:rPr lang="en-US" sz="3600" b="1" dirty="0">
                  <a:solidFill>
                    <a:srgbClr val="FFFFFF"/>
                  </a:solidFill>
                  <a:latin typeface="Helvetica Neue"/>
                  <a:ea typeface="Helvetica Neue"/>
                  <a:cs typeface="Helvetica Neue"/>
                  <a:sym typeface="Helvetica Neue"/>
                </a:rPr>
                <a:t>Une instance au service de la </a:t>
              </a:r>
              <a:r>
                <a:rPr lang="en-US" sz="3600" b="1" dirty="0" err="1">
                  <a:solidFill>
                    <a:srgbClr val="FFFFFF"/>
                  </a:solidFill>
                  <a:latin typeface="Helvetica Neue"/>
                  <a:ea typeface="Helvetica Neue"/>
                  <a:cs typeface="Helvetica Neue"/>
                  <a:sym typeface="Helvetica Neue"/>
                </a:rPr>
                <a:t>filière</a:t>
              </a:r>
              <a:r>
                <a:rPr lang="en-US" sz="3600" b="1" dirty="0">
                  <a:solidFill>
                    <a:srgbClr val="FFFFFF"/>
                  </a:solidFill>
                  <a:latin typeface="Helvetica Neue"/>
                  <a:ea typeface="Helvetica Neue"/>
                  <a:cs typeface="Helvetica Neue"/>
                  <a:sym typeface="Helvetica Neue"/>
                </a:rPr>
                <a:t> porcine </a:t>
              </a:r>
              <a:r>
                <a:rPr lang="en-US" sz="3600" b="1" dirty="0" err="1">
                  <a:solidFill>
                    <a:srgbClr val="FFFFFF"/>
                  </a:solidFill>
                  <a:latin typeface="Helvetica Neue"/>
                  <a:ea typeface="Helvetica Neue"/>
                  <a:cs typeface="Helvetica Neue"/>
                  <a:sym typeface="Helvetica Neue"/>
                </a:rPr>
                <a:t>régionale</a:t>
              </a:r>
              <a:endParaRPr lang="en-US" sz="3600" b="1" dirty="0">
                <a:solidFill>
                  <a:srgbClr val="FFFFFF"/>
                </a:solidFill>
                <a:latin typeface="Helvetica Neue"/>
                <a:ea typeface="Helvetica Neue"/>
                <a:cs typeface="Helvetica Neue"/>
                <a:sym typeface="Helvetica Neue"/>
              </a:endParaRPr>
            </a:p>
          </p:txBody>
        </p:sp>
      </p:grpSp>
      <p:sp>
        <p:nvSpPr>
          <p:cNvPr id="32" name="Freeform 32"/>
          <p:cNvSpPr/>
          <p:nvPr/>
        </p:nvSpPr>
        <p:spPr>
          <a:xfrm>
            <a:off x="631481" y="747003"/>
            <a:ext cx="4568083" cy="874392"/>
          </a:xfrm>
          <a:custGeom>
            <a:avLst/>
            <a:gdLst/>
            <a:ahLst/>
            <a:cxnLst/>
            <a:rect l="l" t="t" r="r" b="b"/>
            <a:pathLst>
              <a:path w="4568083" h="874392">
                <a:moveTo>
                  <a:pt x="0" y="0"/>
                </a:moveTo>
                <a:lnTo>
                  <a:pt x="4568083" y="0"/>
                </a:lnTo>
                <a:lnTo>
                  <a:pt x="4568083" y="874392"/>
                </a:lnTo>
                <a:lnTo>
                  <a:pt x="0" y="874392"/>
                </a:lnTo>
                <a:lnTo>
                  <a:pt x="0" y="0"/>
                </a:lnTo>
                <a:close/>
              </a:path>
            </a:pathLst>
          </a:custGeom>
          <a:blipFill>
            <a:blip r:embed="rId13"/>
            <a:stretch>
              <a:fillRect/>
            </a:stretch>
          </a:blipFill>
        </p:spPr>
        <p:txBody>
          <a:bodyPr/>
          <a:lstStyle/>
          <a:p>
            <a:endParaRPr lang="fr-F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E90332-BDF7-D3E1-29C4-6B9E995534E2}"/>
              </a:ext>
            </a:extLst>
          </p:cNvPr>
          <p:cNvSpPr>
            <a:spLocks noGrp="1"/>
          </p:cNvSpPr>
          <p:nvPr>
            <p:ph type="title"/>
          </p:nvPr>
        </p:nvSpPr>
        <p:spPr>
          <a:xfrm>
            <a:off x="2950539" y="428201"/>
            <a:ext cx="14577885" cy="1927800"/>
          </a:xfrm>
        </p:spPr>
        <p:txBody>
          <a:bodyPr anchor="b">
            <a:normAutofit/>
          </a:bodyPr>
          <a:lstStyle/>
          <a:p>
            <a:r>
              <a:rPr lang="fr-FR" dirty="0"/>
              <a:t>L’installation en AURA</a:t>
            </a:r>
          </a:p>
        </p:txBody>
      </p:sp>
      <p:pic>
        <p:nvPicPr>
          <p:cNvPr id="6" name="Image 5">
            <a:extLst>
              <a:ext uri="{FF2B5EF4-FFF2-40B4-BE49-F238E27FC236}">
                <a16:creationId xmlns:a16="http://schemas.microsoft.com/office/drawing/2014/main" id="{315D3D22-B33B-9D64-394A-34EEC724D5B4}"/>
              </a:ext>
            </a:extLst>
          </p:cNvPr>
          <p:cNvPicPr>
            <a:picLocks noChangeAspect="1"/>
          </p:cNvPicPr>
          <p:nvPr/>
        </p:nvPicPr>
        <p:blipFill>
          <a:blip r:embed="rId3"/>
          <a:stretch>
            <a:fillRect/>
          </a:stretch>
        </p:blipFill>
        <p:spPr>
          <a:xfrm>
            <a:off x="5472684" y="2828042"/>
            <a:ext cx="8069967" cy="6516498"/>
          </a:xfrm>
          <a:prstGeom prst="rect">
            <a:avLst/>
          </a:prstGeom>
          <a:noFill/>
        </p:spPr>
      </p:pic>
      <p:sp>
        <p:nvSpPr>
          <p:cNvPr id="4" name="Espace réservé du numéro de diapositive 3">
            <a:extLst>
              <a:ext uri="{FF2B5EF4-FFF2-40B4-BE49-F238E27FC236}">
                <a16:creationId xmlns:a16="http://schemas.microsoft.com/office/drawing/2014/main" id="{DA843869-86AC-8235-AA65-981E43944B59}"/>
              </a:ext>
            </a:extLst>
          </p:cNvPr>
          <p:cNvSpPr>
            <a:spLocks noGrp="1"/>
          </p:cNvSpPr>
          <p:nvPr>
            <p:ph type="sldNum" sz="quarter" idx="12"/>
          </p:nvPr>
        </p:nvSpPr>
        <p:spPr>
          <a:xfrm>
            <a:off x="17030700" y="4869656"/>
            <a:ext cx="1257300" cy="547688"/>
          </a:xfrm>
        </p:spPr>
        <p:txBody>
          <a:bodyPr anchor="ctr">
            <a:normAutofit/>
          </a:bodyPr>
          <a:lstStyle/>
          <a:p>
            <a:pPr defTabSz="1371600">
              <a:spcAft>
                <a:spcPts val="900"/>
              </a:spcAft>
            </a:pPr>
            <a:fld id="{6055246E-81F2-4716-A341-6139E5705588}" type="slidenum">
              <a:rPr lang="fr-FR">
                <a:solidFill>
                  <a:srgbClr val="FFFFFF"/>
                </a:solidFill>
                <a:latin typeface="Verdana"/>
              </a:rPr>
              <a:pPr defTabSz="1371600">
                <a:spcAft>
                  <a:spcPts val="900"/>
                </a:spcAft>
              </a:pPr>
              <a:t>40</a:t>
            </a:fld>
            <a:endParaRPr lang="fr-FR">
              <a:solidFill>
                <a:srgbClr val="FFFFFF"/>
              </a:solidFill>
              <a:latin typeface="Verdana"/>
            </a:endParaRPr>
          </a:p>
        </p:txBody>
      </p:sp>
    </p:spTree>
    <p:extLst>
      <p:ext uri="{BB962C8B-B14F-4D97-AF65-F5344CB8AC3E}">
        <p14:creationId xmlns:p14="http://schemas.microsoft.com/office/powerpoint/2010/main" val="2184764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83D57F-029E-05F6-86C7-95D1B0828730}"/>
              </a:ext>
            </a:extLst>
          </p:cNvPr>
          <p:cNvSpPr>
            <a:spLocks noGrp="1"/>
          </p:cNvSpPr>
          <p:nvPr>
            <p:ph type="title"/>
          </p:nvPr>
        </p:nvSpPr>
        <p:spPr>
          <a:xfrm>
            <a:off x="199800" y="547688"/>
            <a:ext cx="16470000" cy="1296000"/>
          </a:xfrm>
        </p:spPr>
        <p:txBody>
          <a:bodyPr vert="horz" lIns="137160" tIns="68580" rIns="137160" bIns="68580" rtlCol="0" anchor="ctr">
            <a:normAutofit/>
          </a:bodyPr>
          <a:lstStyle/>
          <a:p>
            <a:r>
              <a:rPr lang="fr-FR" b="1" kern="1200" dirty="0">
                <a:latin typeface="+mj-lt"/>
                <a:ea typeface="+mj-ea"/>
                <a:cs typeface="+mj-cs"/>
              </a:rPr>
              <a:t>Place de la filière dans les installations</a:t>
            </a:r>
          </a:p>
        </p:txBody>
      </p:sp>
      <p:sp>
        <p:nvSpPr>
          <p:cNvPr id="4" name="Espace réservé du numéro de diapositive 3">
            <a:extLst>
              <a:ext uri="{FF2B5EF4-FFF2-40B4-BE49-F238E27FC236}">
                <a16:creationId xmlns:a16="http://schemas.microsoft.com/office/drawing/2014/main" id="{D6F3CF93-F21F-00E6-194C-8F3E14840366}"/>
              </a:ext>
            </a:extLst>
          </p:cNvPr>
          <p:cNvSpPr>
            <a:spLocks noGrp="1"/>
          </p:cNvSpPr>
          <p:nvPr>
            <p:ph type="sldNum" sz="quarter" idx="12"/>
          </p:nvPr>
        </p:nvSpPr>
        <p:spPr>
          <a:xfrm>
            <a:off x="17030700" y="4869656"/>
            <a:ext cx="1257300" cy="547688"/>
          </a:xfrm>
        </p:spPr>
        <p:txBody>
          <a:bodyPr vert="horz" lIns="137160" tIns="68580" rIns="137160" bIns="68580" rtlCol="0" anchor="ctr">
            <a:normAutofit/>
          </a:bodyPr>
          <a:lstStyle/>
          <a:p>
            <a:pPr defTabSz="1371600">
              <a:spcAft>
                <a:spcPts val="900"/>
              </a:spcAft>
            </a:pPr>
            <a:fld id="{6055246E-81F2-4716-A341-6139E5705588}" type="slidenum">
              <a:rPr lang="fr-FR">
                <a:solidFill>
                  <a:srgbClr val="FFFFFF"/>
                </a:solidFill>
                <a:latin typeface="Verdana"/>
              </a:rPr>
              <a:pPr defTabSz="1371600">
                <a:spcAft>
                  <a:spcPts val="900"/>
                </a:spcAft>
              </a:pPr>
              <a:t>41</a:t>
            </a:fld>
            <a:endParaRPr lang="fr-FR">
              <a:solidFill>
                <a:srgbClr val="FFFFFF"/>
              </a:solidFill>
              <a:latin typeface="Verdana"/>
            </a:endParaRPr>
          </a:p>
        </p:txBody>
      </p:sp>
      <p:sp>
        <p:nvSpPr>
          <p:cNvPr id="12" name="ZoneTexte 11">
            <a:extLst>
              <a:ext uri="{FF2B5EF4-FFF2-40B4-BE49-F238E27FC236}">
                <a16:creationId xmlns:a16="http://schemas.microsoft.com/office/drawing/2014/main" id="{86FC567F-0270-135A-6425-CFBDE1CC50F8}"/>
              </a:ext>
            </a:extLst>
          </p:cNvPr>
          <p:cNvSpPr txBox="1"/>
          <p:nvPr/>
        </p:nvSpPr>
        <p:spPr>
          <a:xfrm>
            <a:off x="1497941" y="2227580"/>
            <a:ext cx="7371000" cy="6642000"/>
          </a:xfrm>
          <a:prstGeom prst="rect">
            <a:avLst/>
          </a:prstGeom>
        </p:spPr>
        <p:txBody>
          <a:bodyPr vert="horz" lIns="137160" tIns="68580" rIns="137160" bIns="68580" rtlCol="0">
            <a:normAutofit/>
          </a:bodyPr>
          <a:lstStyle/>
          <a:p>
            <a:pPr marL="342900" indent="-342900" defTabSz="1371600">
              <a:lnSpc>
                <a:spcPct val="114000"/>
              </a:lnSpc>
              <a:spcBef>
                <a:spcPts val="1500"/>
              </a:spcBef>
              <a:buFont typeface="Wingdings" panose="05000000000000000000" pitchFamily="2" charset="2"/>
              <a:buChar char="§"/>
            </a:pPr>
            <a:r>
              <a:rPr lang="fr-FR" sz="3000" dirty="0">
                <a:solidFill>
                  <a:srgbClr val="000000"/>
                </a:solidFill>
                <a:latin typeface="Verdana"/>
              </a:rPr>
              <a:t>🐖 20 installations / an en moyenne</a:t>
            </a:r>
          </a:p>
          <a:p>
            <a:pPr marL="342900" indent="-342900" defTabSz="1371600">
              <a:lnSpc>
                <a:spcPct val="114000"/>
              </a:lnSpc>
              <a:spcBef>
                <a:spcPts val="1500"/>
              </a:spcBef>
              <a:buFont typeface="Wingdings" panose="05000000000000000000" pitchFamily="2" charset="2"/>
              <a:buChar char="§"/>
            </a:pPr>
            <a:endParaRPr lang="fr-FR" sz="3000" dirty="0">
              <a:solidFill>
                <a:srgbClr val="000000"/>
              </a:solidFill>
              <a:latin typeface="Verdana"/>
            </a:endParaRPr>
          </a:p>
          <a:p>
            <a:pPr marL="342900" indent="-342900" defTabSz="1371600">
              <a:lnSpc>
                <a:spcPct val="114000"/>
              </a:lnSpc>
              <a:spcBef>
                <a:spcPts val="1500"/>
              </a:spcBef>
              <a:buFont typeface="Wingdings" panose="05000000000000000000" pitchFamily="2" charset="2"/>
              <a:buChar char="§"/>
            </a:pPr>
            <a:r>
              <a:rPr lang="fr-FR" sz="3000" dirty="0">
                <a:solidFill>
                  <a:srgbClr val="000000"/>
                </a:solidFill>
                <a:latin typeface="Verdana"/>
              </a:rPr>
              <a:t>⚖️ 2,6 % des installations en AURA</a:t>
            </a:r>
          </a:p>
          <a:p>
            <a:pPr marL="342900" indent="-342900" defTabSz="1371600">
              <a:lnSpc>
                <a:spcPct val="114000"/>
              </a:lnSpc>
              <a:spcBef>
                <a:spcPts val="1500"/>
              </a:spcBef>
              <a:buFont typeface="Wingdings" panose="05000000000000000000" pitchFamily="2" charset="2"/>
              <a:buChar char="§"/>
            </a:pPr>
            <a:endParaRPr lang="fr-FR" sz="3000" dirty="0">
              <a:solidFill>
                <a:srgbClr val="000000"/>
              </a:solidFill>
              <a:latin typeface="Verdana"/>
            </a:endParaRPr>
          </a:p>
          <a:p>
            <a:pPr marL="342900" indent="-342900" defTabSz="1371600">
              <a:lnSpc>
                <a:spcPct val="114000"/>
              </a:lnSpc>
              <a:spcBef>
                <a:spcPts val="1500"/>
              </a:spcBef>
              <a:buFont typeface="Wingdings" panose="05000000000000000000" pitchFamily="2" charset="2"/>
              <a:buChar char="§"/>
            </a:pPr>
            <a:r>
              <a:rPr lang="fr-FR" sz="3000" dirty="0">
                <a:solidFill>
                  <a:srgbClr val="000000"/>
                </a:solidFill>
                <a:latin typeface="Verdana"/>
              </a:rPr>
              <a:t>🔁 Majorité en activité secondaire</a:t>
            </a:r>
          </a:p>
          <a:p>
            <a:pPr marL="342900" indent="-342900" defTabSz="1371600">
              <a:lnSpc>
                <a:spcPct val="114000"/>
              </a:lnSpc>
              <a:spcBef>
                <a:spcPts val="1500"/>
              </a:spcBef>
              <a:buFont typeface="Wingdings" panose="05000000000000000000" pitchFamily="2" charset="2"/>
              <a:buChar char="§"/>
            </a:pPr>
            <a:endParaRPr lang="fr-FR" sz="3000" dirty="0">
              <a:solidFill>
                <a:srgbClr val="000000"/>
              </a:solidFill>
              <a:latin typeface="Verdana"/>
            </a:endParaRPr>
          </a:p>
          <a:p>
            <a:pPr marL="342900" indent="-342900" defTabSz="1371600">
              <a:lnSpc>
                <a:spcPct val="114000"/>
              </a:lnSpc>
              <a:spcBef>
                <a:spcPts val="1500"/>
              </a:spcBef>
              <a:buFont typeface="Wingdings" panose="05000000000000000000" pitchFamily="2" charset="2"/>
              <a:buChar char="§"/>
            </a:pPr>
            <a:r>
              <a:rPr lang="fr-FR" sz="3000" dirty="0">
                <a:solidFill>
                  <a:srgbClr val="000000"/>
                </a:solidFill>
                <a:latin typeface="Verdana"/>
              </a:rPr>
              <a:t>📉 Dynamique irrégulière selon les années</a:t>
            </a:r>
          </a:p>
        </p:txBody>
      </p:sp>
      <p:pic>
        <p:nvPicPr>
          <p:cNvPr id="5" name="Image 4">
            <a:extLst>
              <a:ext uri="{FF2B5EF4-FFF2-40B4-BE49-F238E27FC236}">
                <a16:creationId xmlns:a16="http://schemas.microsoft.com/office/drawing/2014/main" id="{0D7EAA9D-67E8-9E07-9A6E-C6ACA9473B32}"/>
              </a:ext>
            </a:extLst>
          </p:cNvPr>
          <p:cNvPicPr>
            <a:picLocks noChangeAspect="1"/>
          </p:cNvPicPr>
          <p:nvPr/>
        </p:nvPicPr>
        <p:blipFill>
          <a:blip r:embed="rId3"/>
          <a:stretch>
            <a:fillRect/>
          </a:stretch>
        </p:blipFill>
        <p:spPr>
          <a:xfrm>
            <a:off x="8555525" y="2118787"/>
            <a:ext cx="8475176" cy="4618970"/>
          </a:xfrm>
          <a:prstGeom prst="rect">
            <a:avLst/>
          </a:prstGeom>
          <a:noFill/>
          <a:ln>
            <a:noFill/>
          </a:ln>
          <a:effectLst/>
          <a:scene3d>
            <a:camera prst="orthographicFront">
              <a:rot lat="0" lon="0" rev="0"/>
            </a:camera>
            <a:lightRig rig="contrasting" dir="t">
              <a:rot lat="0" lon="0" rev="7800000"/>
            </a:lightRig>
          </a:scene3d>
          <a:sp3d>
            <a:bevelT w="139700" h="139700"/>
          </a:sp3d>
        </p:spPr>
      </p:pic>
      <p:sp>
        <p:nvSpPr>
          <p:cNvPr id="17" name="ZoneTexte 16">
            <a:extLst>
              <a:ext uri="{FF2B5EF4-FFF2-40B4-BE49-F238E27FC236}">
                <a16:creationId xmlns:a16="http://schemas.microsoft.com/office/drawing/2014/main" id="{B9AE78F4-54A5-2803-EBFD-5C75DFB4E5DB}"/>
              </a:ext>
            </a:extLst>
          </p:cNvPr>
          <p:cNvSpPr txBox="1"/>
          <p:nvPr/>
        </p:nvSpPr>
        <p:spPr>
          <a:xfrm>
            <a:off x="10378635" y="7107824"/>
            <a:ext cx="5142369" cy="2585323"/>
          </a:xfrm>
          <a:prstGeom prst="rect">
            <a:avLst/>
          </a:prstGeom>
          <a:solidFill>
            <a:schemeClr val="accent5">
              <a:alpha val="50000"/>
            </a:schemeClr>
          </a:solidFill>
          <a:ln>
            <a:noFill/>
          </a:ln>
          <a:effectLst>
            <a:innerShdw blurRad="63500" dist="50800">
              <a:prstClr val="black">
                <a:alpha val="50000"/>
              </a:prstClr>
            </a:innerShdw>
          </a:effectLst>
        </p:spPr>
        <p:style>
          <a:lnRef idx="0">
            <a:scrgbClr r="0" g="0" b="0"/>
          </a:lnRef>
          <a:fillRef idx="0">
            <a:scrgbClr r="0" g="0" b="0"/>
          </a:fillRef>
          <a:effectRef idx="0">
            <a:scrgbClr r="0" g="0" b="0"/>
          </a:effectRef>
          <a:fontRef idx="minor">
            <a:schemeClr val="lt1"/>
          </a:fontRef>
        </p:style>
        <p:txBody>
          <a:bodyPr wrap="square">
            <a:spAutoFit/>
          </a:bodyPr>
          <a:lstStyle/>
          <a:p>
            <a:pPr defTabSz="1371600"/>
            <a:r>
              <a:rPr lang="fr-FR" sz="2700" u="sng" dirty="0">
                <a:solidFill>
                  <a:srgbClr val="FFFFFF"/>
                </a:solidFill>
                <a:latin typeface="Verdana"/>
              </a:rPr>
              <a:t>PROFIL : </a:t>
            </a:r>
          </a:p>
          <a:p>
            <a:pPr defTabSz="1371600"/>
            <a:r>
              <a:rPr lang="fr-FR" sz="2700" dirty="0">
                <a:solidFill>
                  <a:srgbClr val="FFFFFF"/>
                </a:solidFill>
                <a:latin typeface="Verdana"/>
              </a:rPr>
              <a:t>🎂 29 ans en moyenne </a:t>
            </a:r>
          </a:p>
          <a:p>
            <a:pPr defTabSz="1371600"/>
            <a:r>
              <a:rPr lang="fr-FR" sz="2700" dirty="0">
                <a:solidFill>
                  <a:srgbClr val="FFFFFF"/>
                </a:solidFill>
                <a:latin typeface="Verdana"/>
              </a:rPr>
              <a:t>👨 77 % d’hommes (vs 69 % en AURA)</a:t>
            </a:r>
          </a:p>
          <a:p>
            <a:pPr defTabSz="1371600"/>
            <a:r>
              <a:rPr lang="fr-FR" sz="2700" dirty="0">
                <a:solidFill>
                  <a:srgbClr val="FFFFFF"/>
                </a:solidFill>
                <a:latin typeface="Verdana"/>
              </a:rPr>
              <a:t>🔁 57 % hors cadre familial (vs 45 % en AURA)</a:t>
            </a:r>
          </a:p>
        </p:txBody>
      </p:sp>
    </p:spTree>
    <p:extLst>
      <p:ext uri="{BB962C8B-B14F-4D97-AF65-F5344CB8AC3E}">
        <p14:creationId xmlns:p14="http://schemas.microsoft.com/office/powerpoint/2010/main" val="4003114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2936963-173E-BAB3-7FAD-72F11FE8BF0B}"/>
              </a:ext>
            </a:extLst>
          </p:cNvPr>
          <p:cNvSpPr>
            <a:spLocks noGrp="1"/>
          </p:cNvSpPr>
          <p:nvPr>
            <p:ph type="title"/>
          </p:nvPr>
        </p:nvSpPr>
        <p:spPr>
          <a:xfrm>
            <a:off x="9144000" y="2179892"/>
            <a:ext cx="7658388" cy="1296000"/>
          </a:xfrm>
        </p:spPr>
        <p:txBody>
          <a:bodyPr anchor="ctr">
            <a:normAutofit fontScale="90000"/>
          </a:bodyPr>
          <a:lstStyle/>
          <a:p>
            <a:r>
              <a:rPr lang="en-US" dirty="0"/>
              <a:t>Les étapes d’une creation /reprise agricole</a:t>
            </a:r>
          </a:p>
        </p:txBody>
      </p:sp>
      <p:pic>
        <p:nvPicPr>
          <p:cNvPr id="10" name="Image 9">
            <a:extLst>
              <a:ext uri="{FF2B5EF4-FFF2-40B4-BE49-F238E27FC236}">
                <a16:creationId xmlns:a16="http://schemas.microsoft.com/office/drawing/2014/main" id="{6B6DC6B8-0485-28CF-7E6F-D314CABA88D0}"/>
              </a:ext>
            </a:extLst>
          </p:cNvPr>
          <p:cNvPicPr>
            <a:picLocks noChangeAspect="1"/>
          </p:cNvPicPr>
          <p:nvPr/>
        </p:nvPicPr>
        <p:blipFill>
          <a:blip r:embed="rId3"/>
          <a:stretch>
            <a:fillRect/>
          </a:stretch>
        </p:blipFill>
        <p:spPr>
          <a:xfrm>
            <a:off x="2256546" y="480059"/>
            <a:ext cx="6364743" cy="9326880"/>
          </a:xfrm>
          <a:prstGeom prst="rect">
            <a:avLst/>
          </a:prstGeom>
          <a:noFill/>
        </p:spPr>
      </p:pic>
      <p:sp>
        <p:nvSpPr>
          <p:cNvPr id="4" name="Espace réservé du numéro de diapositive 3">
            <a:extLst>
              <a:ext uri="{FF2B5EF4-FFF2-40B4-BE49-F238E27FC236}">
                <a16:creationId xmlns:a16="http://schemas.microsoft.com/office/drawing/2014/main" id="{119BE71A-BEBC-1FFA-BF3F-218E74A978B1}"/>
              </a:ext>
            </a:extLst>
          </p:cNvPr>
          <p:cNvSpPr>
            <a:spLocks noGrp="1"/>
          </p:cNvSpPr>
          <p:nvPr>
            <p:ph type="sldNum" sz="quarter" idx="12"/>
          </p:nvPr>
        </p:nvSpPr>
        <p:spPr>
          <a:xfrm>
            <a:off x="17030700" y="4869656"/>
            <a:ext cx="1257300" cy="547688"/>
          </a:xfrm>
        </p:spPr>
        <p:txBody>
          <a:bodyPr anchor="ctr">
            <a:normAutofit/>
          </a:bodyPr>
          <a:lstStyle/>
          <a:p>
            <a:pPr defTabSz="1371600">
              <a:spcAft>
                <a:spcPts val="900"/>
              </a:spcAft>
            </a:pPr>
            <a:fld id="{6055246E-81F2-4716-A341-6139E5705588}" type="slidenum">
              <a:rPr lang="fr-FR">
                <a:solidFill>
                  <a:srgbClr val="FFFFFF"/>
                </a:solidFill>
                <a:latin typeface="Verdana"/>
              </a:rPr>
              <a:pPr defTabSz="1371600">
                <a:spcAft>
                  <a:spcPts val="900"/>
                </a:spcAft>
              </a:pPr>
              <a:t>42</a:t>
            </a:fld>
            <a:endParaRPr lang="fr-FR">
              <a:solidFill>
                <a:srgbClr val="FFFFFF"/>
              </a:solidFill>
              <a:latin typeface="Verdana"/>
            </a:endParaRPr>
          </a:p>
        </p:txBody>
      </p:sp>
    </p:spTree>
    <p:extLst>
      <p:ext uri="{BB962C8B-B14F-4D97-AF65-F5344CB8AC3E}">
        <p14:creationId xmlns:p14="http://schemas.microsoft.com/office/powerpoint/2010/main" val="1371550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322DA-0113-ADB3-89C5-BBA07FC507E0}"/>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1C3311B2-D84D-65C5-5DC4-BEA63D1DD368}"/>
              </a:ext>
            </a:extLst>
          </p:cNvPr>
          <p:cNvSpPr>
            <a:spLocks noGrp="1"/>
          </p:cNvSpPr>
          <p:nvPr>
            <p:ph type="title"/>
          </p:nvPr>
        </p:nvSpPr>
        <p:spPr>
          <a:xfrm>
            <a:off x="781812" y="2457692"/>
            <a:ext cx="7351152" cy="2948481"/>
          </a:xfrm>
        </p:spPr>
        <p:txBody>
          <a:bodyPr anchor="b">
            <a:normAutofit/>
          </a:bodyPr>
          <a:lstStyle/>
          <a:p>
            <a:r>
              <a:rPr lang="en-US" dirty="0"/>
              <a:t>Les étapes d’une transmission / cessation</a:t>
            </a:r>
          </a:p>
        </p:txBody>
      </p:sp>
      <p:pic>
        <p:nvPicPr>
          <p:cNvPr id="8" name="Image 7">
            <a:extLst>
              <a:ext uri="{FF2B5EF4-FFF2-40B4-BE49-F238E27FC236}">
                <a16:creationId xmlns:a16="http://schemas.microsoft.com/office/drawing/2014/main" id="{1B2C67AD-6DFC-809B-1B86-7F50A6BA40FB}"/>
              </a:ext>
            </a:extLst>
          </p:cNvPr>
          <p:cNvPicPr>
            <a:picLocks noChangeAspect="1"/>
          </p:cNvPicPr>
          <p:nvPr/>
        </p:nvPicPr>
        <p:blipFill>
          <a:blip r:embed="rId3"/>
          <a:stretch>
            <a:fillRect/>
          </a:stretch>
        </p:blipFill>
        <p:spPr>
          <a:xfrm>
            <a:off x="7654641" y="608657"/>
            <a:ext cx="6527703" cy="9069684"/>
          </a:xfrm>
          <a:prstGeom prst="rect">
            <a:avLst/>
          </a:prstGeom>
          <a:noFill/>
        </p:spPr>
      </p:pic>
      <p:sp>
        <p:nvSpPr>
          <p:cNvPr id="4" name="Espace réservé du numéro de diapositive 3">
            <a:extLst>
              <a:ext uri="{FF2B5EF4-FFF2-40B4-BE49-F238E27FC236}">
                <a16:creationId xmlns:a16="http://schemas.microsoft.com/office/drawing/2014/main" id="{BE71C0AD-D38F-B78F-BEA4-4797926F1F99}"/>
              </a:ext>
            </a:extLst>
          </p:cNvPr>
          <p:cNvSpPr>
            <a:spLocks noGrp="1"/>
          </p:cNvSpPr>
          <p:nvPr>
            <p:ph type="sldNum" sz="quarter" idx="12"/>
          </p:nvPr>
        </p:nvSpPr>
        <p:spPr>
          <a:xfrm>
            <a:off x="17030700" y="4869656"/>
            <a:ext cx="1257300" cy="547688"/>
          </a:xfrm>
        </p:spPr>
        <p:txBody>
          <a:bodyPr anchor="ctr">
            <a:normAutofit/>
          </a:bodyPr>
          <a:lstStyle/>
          <a:p>
            <a:pPr defTabSz="1371600">
              <a:spcAft>
                <a:spcPts val="900"/>
              </a:spcAft>
            </a:pPr>
            <a:fld id="{6055246E-81F2-4716-A341-6139E5705588}" type="slidenum">
              <a:rPr lang="fr-FR">
                <a:solidFill>
                  <a:srgbClr val="FFFFFF"/>
                </a:solidFill>
                <a:latin typeface="Verdana"/>
              </a:rPr>
              <a:pPr defTabSz="1371600">
                <a:spcAft>
                  <a:spcPts val="900"/>
                </a:spcAft>
              </a:pPr>
              <a:t>43</a:t>
            </a:fld>
            <a:endParaRPr lang="fr-FR">
              <a:solidFill>
                <a:srgbClr val="FFFFFF"/>
              </a:solidFill>
              <a:latin typeface="Verdana"/>
            </a:endParaRPr>
          </a:p>
        </p:txBody>
      </p:sp>
    </p:spTree>
    <p:extLst>
      <p:ext uri="{BB962C8B-B14F-4D97-AF65-F5344CB8AC3E}">
        <p14:creationId xmlns:p14="http://schemas.microsoft.com/office/powerpoint/2010/main" val="2259164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D4D05E-A95C-4B05-8312-E192EDD7C984}"/>
              </a:ext>
            </a:extLst>
          </p:cNvPr>
          <p:cNvSpPr>
            <a:spLocks noGrp="1"/>
          </p:cNvSpPr>
          <p:nvPr>
            <p:ph type="title"/>
          </p:nvPr>
        </p:nvSpPr>
        <p:spPr>
          <a:xfrm>
            <a:off x="199800" y="547688"/>
            <a:ext cx="16470000" cy="1296000"/>
          </a:xfrm>
        </p:spPr>
        <p:txBody>
          <a:bodyPr anchor="ctr">
            <a:normAutofit/>
          </a:bodyPr>
          <a:lstStyle/>
          <a:p>
            <a:r>
              <a:rPr lang="fr-FR" dirty="0"/>
              <a:t>Le défi du renouvellement</a:t>
            </a:r>
          </a:p>
        </p:txBody>
      </p:sp>
      <p:sp>
        <p:nvSpPr>
          <p:cNvPr id="4" name="Espace réservé du numéro de diapositive 3">
            <a:extLst>
              <a:ext uri="{FF2B5EF4-FFF2-40B4-BE49-F238E27FC236}">
                <a16:creationId xmlns:a16="http://schemas.microsoft.com/office/drawing/2014/main" id="{6DE6D847-FF3A-657B-68AC-A09F0B09FD08}"/>
              </a:ext>
            </a:extLst>
          </p:cNvPr>
          <p:cNvSpPr>
            <a:spLocks noGrp="1"/>
          </p:cNvSpPr>
          <p:nvPr>
            <p:ph type="sldNum" sz="quarter" idx="12"/>
          </p:nvPr>
        </p:nvSpPr>
        <p:spPr>
          <a:xfrm>
            <a:off x="17030700" y="4869656"/>
            <a:ext cx="1257300" cy="547688"/>
          </a:xfrm>
        </p:spPr>
        <p:txBody>
          <a:bodyPr anchor="ctr">
            <a:normAutofit/>
          </a:bodyPr>
          <a:lstStyle/>
          <a:p>
            <a:pPr defTabSz="1371600">
              <a:spcAft>
                <a:spcPts val="900"/>
              </a:spcAft>
            </a:pPr>
            <a:fld id="{6055246E-81F2-4716-A341-6139E5705588}" type="slidenum">
              <a:rPr lang="fr-FR">
                <a:solidFill>
                  <a:srgbClr val="FFFFFF"/>
                </a:solidFill>
                <a:latin typeface="Verdana"/>
              </a:rPr>
              <a:pPr defTabSz="1371600">
                <a:spcAft>
                  <a:spcPts val="900"/>
                </a:spcAft>
              </a:pPr>
              <a:t>44</a:t>
            </a:fld>
            <a:endParaRPr lang="fr-FR">
              <a:solidFill>
                <a:srgbClr val="FFFFFF"/>
              </a:solidFill>
              <a:latin typeface="Verdana"/>
            </a:endParaRPr>
          </a:p>
        </p:txBody>
      </p:sp>
      <p:graphicFrame>
        <p:nvGraphicFramePr>
          <p:cNvPr id="6" name="Espace réservé du contenu 2">
            <a:extLst>
              <a:ext uri="{FF2B5EF4-FFF2-40B4-BE49-F238E27FC236}">
                <a16:creationId xmlns:a16="http://schemas.microsoft.com/office/drawing/2014/main" id="{EFEED0FE-F289-5B66-AEFC-A4BD44F60ACC}"/>
              </a:ext>
            </a:extLst>
          </p:cNvPr>
          <p:cNvGraphicFramePr>
            <a:graphicFrameLocks noGrp="1"/>
          </p:cNvGraphicFramePr>
          <p:nvPr>
            <p:ph idx="1"/>
          </p:nvPr>
        </p:nvGraphicFramePr>
        <p:xfrm>
          <a:off x="1593000" y="2214000"/>
          <a:ext cx="15076800" cy="664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8776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A559137-AF3F-2499-D26A-99E61BD703ED}"/>
              </a:ext>
            </a:extLst>
          </p:cNvPr>
          <p:cNvSpPr>
            <a:spLocks noGrp="1"/>
          </p:cNvSpPr>
          <p:nvPr>
            <p:ph type="title"/>
          </p:nvPr>
        </p:nvSpPr>
        <p:spPr>
          <a:xfrm>
            <a:off x="199800" y="547688"/>
            <a:ext cx="16470000" cy="1296000"/>
          </a:xfrm>
        </p:spPr>
        <p:txBody>
          <a:bodyPr anchor="ctr">
            <a:normAutofit/>
          </a:bodyPr>
          <a:lstStyle/>
          <a:p>
            <a:r>
              <a:rPr lang="en-US" dirty="0"/>
              <a:t>Comparaison lieu de production</a:t>
            </a:r>
          </a:p>
        </p:txBody>
      </p:sp>
      <p:sp>
        <p:nvSpPr>
          <p:cNvPr id="3" name="Espace réservé du numéro de diapositive 2">
            <a:extLst>
              <a:ext uri="{FF2B5EF4-FFF2-40B4-BE49-F238E27FC236}">
                <a16:creationId xmlns:a16="http://schemas.microsoft.com/office/drawing/2014/main" id="{A86C10A3-CBEF-90C0-7461-7D9040997812}"/>
              </a:ext>
            </a:extLst>
          </p:cNvPr>
          <p:cNvSpPr>
            <a:spLocks noGrp="1"/>
          </p:cNvSpPr>
          <p:nvPr>
            <p:ph type="sldNum" sz="quarter" idx="12"/>
          </p:nvPr>
        </p:nvSpPr>
        <p:spPr>
          <a:xfrm>
            <a:off x="17030700" y="4869656"/>
            <a:ext cx="1257300" cy="547688"/>
          </a:xfrm>
        </p:spPr>
        <p:txBody>
          <a:bodyPr anchor="ctr">
            <a:normAutofit/>
          </a:bodyPr>
          <a:lstStyle/>
          <a:p>
            <a:pPr defTabSz="1371600">
              <a:spcAft>
                <a:spcPts val="900"/>
              </a:spcAft>
            </a:pPr>
            <a:fld id="{6055246E-81F2-4716-A341-6139E5705588}" type="slidenum">
              <a:rPr lang="fr-FR">
                <a:solidFill>
                  <a:srgbClr val="FFFFFF"/>
                </a:solidFill>
                <a:latin typeface="Verdana"/>
              </a:rPr>
              <a:pPr defTabSz="1371600">
                <a:spcAft>
                  <a:spcPts val="900"/>
                </a:spcAft>
              </a:pPr>
              <a:t>45</a:t>
            </a:fld>
            <a:endParaRPr lang="fr-FR">
              <a:solidFill>
                <a:srgbClr val="FFFFFF"/>
              </a:solidFill>
              <a:latin typeface="Verdana"/>
            </a:endParaRPr>
          </a:p>
        </p:txBody>
      </p:sp>
      <p:pic>
        <p:nvPicPr>
          <p:cNvPr id="9" name="Espace réservé du contenu 8">
            <a:extLst>
              <a:ext uri="{FF2B5EF4-FFF2-40B4-BE49-F238E27FC236}">
                <a16:creationId xmlns:a16="http://schemas.microsoft.com/office/drawing/2014/main" id="{CB9D47E5-E227-CF67-B334-F5ACF7AB115C}"/>
              </a:ext>
            </a:extLst>
          </p:cNvPr>
          <p:cNvPicPr>
            <a:picLocks noGrp="1" noChangeAspect="1"/>
          </p:cNvPicPr>
          <p:nvPr>
            <p:ph idx="1"/>
          </p:nvPr>
        </p:nvPicPr>
        <p:blipFill>
          <a:blip r:embed="rId2"/>
          <a:stretch>
            <a:fillRect/>
          </a:stretch>
        </p:blipFill>
        <p:spPr>
          <a:xfrm>
            <a:off x="1593002" y="2445884"/>
            <a:ext cx="7371000" cy="6178233"/>
          </a:xfrm>
          <a:prstGeom prst="rect">
            <a:avLst/>
          </a:prstGeom>
          <a:noFill/>
        </p:spPr>
      </p:pic>
      <p:pic>
        <p:nvPicPr>
          <p:cNvPr id="5" name="Image 4">
            <a:extLst>
              <a:ext uri="{FF2B5EF4-FFF2-40B4-BE49-F238E27FC236}">
                <a16:creationId xmlns:a16="http://schemas.microsoft.com/office/drawing/2014/main" id="{9EB394DE-030B-9E8E-7B40-14D054B7BB7D}"/>
              </a:ext>
            </a:extLst>
          </p:cNvPr>
          <p:cNvPicPr>
            <a:picLocks noChangeAspect="1"/>
          </p:cNvPicPr>
          <p:nvPr/>
        </p:nvPicPr>
        <p:blipFill>
          <a:blip r:embed="rId3"/>
          <a:stretch>
            <a:fillRect/>
          </a:stretch>
        </p:blipFill>
        <p:spPr>
          <a:xfrm>
            <a:off x="9297207" y="3537712"/>
            <a:ext cx="7371000" cy="3980339"/>
          </a:xfrm>
          <a:prstGeom prst="rect">
            <a:avLst/>
          </a:prstGeom>
          <a:noFill/>
        </p:spPr>
      </p:pic>
    </p:spTree>
    <p:extLst>
      <p:ext uri="{BB962C8B-B14F-4D97-AF65-F5344CB8AC3E}">
        <p14:creationId xmlns:p14="http://schemas.microsoft.com/office/powerpoint/2010/main" val="769968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C462D708-D58B-26D7-4802-07359E4C9139}"/>
              </a:ext>
            </a:extLst>
          </p:cNvPr>
          <p:cNvSpPr>
            <a:spLocks noGrp="1"/>
          </p:cNvSpPr>
          <p:nvPr>
            <p:ph type="ctrTitle"/>
            <p:custDataLst>
              <p:tags r:id="rId1"/>
            </p:custDataLst>
          </p:nvPr>
        </p:nvSpPr>
        <p:spPr>
          <a:xfrm>
            <a:off x="2549386" y="3567056"/>
            <a:ext cx="14535980" cy="4171322"/>
          </a:xfrm>
        </p:spPr>
        <p:txBody>
          <a:bodyPr>
            <a:noAutofit/>
          </a:bodyPr>
          <a:lstStyle/>
          <a:p>
            <a:br>
              <a:rPr lang="fr-FR" sz="6000" cap="all" dirty="0">
                <a:solidFill>
                  <a:srgbClr val="FF6699"/>
                </a:solidFill>
                <a:ea typeface="Calibri" panose="020F0502020204030204" pitchFamily="34" charset="0"/>
              </a:rPr>
            </a:br>
            <a:endParaRPr lang="fr-FR" sz="6000" b="0" i="1" dirty="0"/>
          </a:p>
        </p:txBody>
      </p:sp>
      <p:sp>
        <p:nvSpPr>
          <p:cNvPr id="4" name="Espace réservé du numéro de diapositive 3">
            <a:extLst>
              <a:ext uri="{FF2B5EF4-FFF2-40B4-BE49-F238E27FC236}">
                <a16:creationId xmlns:a16="http://schemas.microsoft.com/office/drawing/2014/main" id="{939EA024-16FD-9A4C-B72A-55D67AE8FAAC}"/>
              </a:ext>
            </a:extLst>
          </p:cNvPr>
          <p:cNvSpPr>
            <a:spLocks noGrp="1"/>
          </p:cNvSpPr>
          <p:nvPr>
            <p:ph type="sldNum" sz="quarter" idx="12"/>
          </p:nvPr>
        </p:nvSpPr>
        <p:spPr>
          <a:xfrm>
            <a:off x="14170715" y="9713843"/>
            <a:ext cx="4114800" cy="547688"/>
          </a:xfrm>
        </p:spPr>
        <p:txBody>
          <a:bodyPr/>
          <a:lstStyle/>
          <a:p>
            <a:pPr defTabSz="1371600"/>
            <a:fld id="{878CE3A8-ECB7-4A9E-BC3D-B023E14C4684}" type="slidenum">
              <a:rPr lang="fr-FR">
                <a:solidFill>
                  <a:prstClr val="black">
                    <a:tint val="75000"/>
                  </a:prstClr>
                </a:solidFill>
                <a:latin typeface="Calibri" panose="020F0502020204030204"/>
              </a:rPr>
              <a:pPr defTabSz="1371600"/>
              <a:t>46</a:t>
            </a:fld>
            <a:endParaRPr lang="fr-FR" dirty="0">
              <a:solidFill>
                <a:prstClr val="black">
                  <a:tint val="75000"/>
                </a:prstClr>
              </a:solidFill>
              <a:latin typeface="Calibri" panose="020F0502020204030204"/>
            </a:endParaRPr>
          </a:p>
        </p:txBody>
      </p:sp>
      <p:sp>
        <p:nvSpPr>
          <p:cNvPr id="11" name="TextBox 8">
            <a:extLst>
              <a:ext uri="{FF2B5EF4-FFF2-40B4-BE49-F238E27FC236}">
                <a16:creationId xmlns:a16="http://schemas.microsoft.com/office/drawing/2014/main" id="{115C922A-F92B-B0A0-964E-E6D869995108}"/>
              </a:ext>
            </a:extLst>
          </p:cNvPr>
          <p:cNvSpPr txBox="1"/>
          <p:nvPr/>
        </p:nvSpPr>
        <p:spPr>
          <a:xfrm>
            <a:off x="2456437" y="1764959"/>
            <a:ext cx="15424871" cy="5539978"/>
          </a:xfrm>
          <a:prstGeom prst="rect">
            <a:avLst/>
          </a:prstGeom>
        </p:spPr>
        <p:txBody>
          <a:bodyPr lIns="0" tIns="0" rIns="0" bIns="0" rtlCol="0" anchor="t">
            <a:spAutoFit/>
          </a:bodyPr>
          <a:lstStyle/>
          <a:p>
            <a:pPr algn="ctr" defTabSz="914445">
              <a:defRPr/>
            </a:pPr>
            <a:r>
              <a:rPr lang="fr-FR" sz="9000" b="1" dirty="0">
                <a:solidFill>
                  <a:srgbClr val="DC006D"/>
                </a:solidFill>
                <a:latin typeface="Aptos" panose="020B0004020202020204" pitchFamily="34" charset="0"/>
                <a:ea typeface="Arvo Bold"/>
                <a:cs typeface="Arvo Bold"/>
                <a:sym typeface="Arvo Bold"/>
              </a:rPr>
              <a:t>Baromètre social 2026</a:t>
            </a:r>
          </a:p>
          <a:p>
            <a:pPr algn="ctr" defTabSz="914445">
              <a:defRPr/>
            </a:pPr>
            <a:r>
              <a:rPr lang="fr-FR" sz="9000" b="1" dirty="0">
                <a:solidFill>
                  <a:srgbClr val="DC006D"/>
                </a:solidFill>
                <a:latin typeface="Aptos" panose="020B0004020202020204" pitchFamily="34" charset="0"/>
                <a:ea typeface="Arvo Bold"/>
                <a:cs typeface="Arvo Bold"/>
                <a:sym typeface="Arvo Bold"/>
              </a:rPr>
              <a:t>auprès des éleveurs</a:t>
            </a:r>
          </a:p>
          <a:p>
            <a:pPr algn="ctr" defTabSz="914445">
              <a:defRPr/>
            </a:pPr>
            <a:r>
              <a:rPr lang="fr-FR" sz="9000" b="1" dirty="0">
                <a:solidFill>
                  <a:srgbClr val="DC006D"/>
                </a:solidFill>
                <a:latin typeface="Aptos" panose="020B0004020202020204" pitchFamily="34" charset="0"/>
                <a:ea typeface="Arvo Bold"/>
                <a:cs typeface="Arvo Bold"/>
                <a:sym typeface="Arvo Bold"/>
              </a:rPr>
              <a:t>de porcs</a:t>
            </a:r>
          </a:p>
          <a:p>
            <a:pPr algn="ctr" defTabSz="914445">
              <a:defRPr/>
            </a:pPr>
            <a:r>
              <a:rPr lang="fr-FR" sz="9000" b="1" dirty="0">
                <a:solidFill>
                  <a:prstClr val="white"/>
                </a:solidFill>
                <a:latin typeface="Aptos" panose="020B0004020202020204" pitchFamily="34" charset="0"/>
                <a:cs typeface="Calibri" panose="020F0502020204030204" pitchFamily="34" charset="0"/>
              </a:rPr>
              <a:t>t</a:t>
            </a:r>
            <a:endParaRPr lang="en-US" sz="9000" b="1" dirty="0">
              <a:solidFill>
                <a:srgbClr val="DC006D"/>
              </a:solidFill>
              <a:latin typeface="Aptos" panose="020B0004020202020204" pitchFamily="34" charset="0"/>
              <a:ea typeface="Arvo Bold"/>
              <a:cs typeface="Arvo Bold"/>
              <a:sym typeface="Arvo Bold"/>
            </a:endParaRPr>
          </a:p>
        </p:txBody>
      </p:sp>
      <p:pic>
        <p:nvPicPr>
          <p:cNvPr id="2" name="Image 1" descr="Une image contenant texte, clipart&#10;&#10;Description générée automatiquement">
            <a:extLst>
              <a:ext uri="{FF2B5EF4-FFF2-40B4-BE49-F238E27FC236}">
                <a16:creationId xmlns:a16="http://schemas.microsoft.com/office/drawing/2014/main" id="{D16ED544-1232-66CD-F47D-70E862E09F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1882" y="6101276"/>
            <a:ext cx="3610985" cy="2407323"/>
          </a:xfrm>
          <a:prstGeom prst="rect">
            <a:avLst/>
          </a:prstGeom>
        </p:spPr>
      </p:pic>
    </p:spTree>
    <p:extLst>
      <p:ext uri="{BB962C8B-B14F-4D97-AF65-F5344CB8AC3E}">
        <p14:creationId xmlns:p14="http://schemas.microsoft.com/office/powerpoint/2010/main" val="1428544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A74887E8-C555-4112-9BBF-42867C792588}"/>
              </a:ext>
            </a:extLst>
          </p:cNvPr>
          <p:cNvPicPr>
            <a:picLocks noChangeAspect="1"/>
          </p:cNvPicPr>
          <p:nvPr/>
        </p:nvPicPr>
        <p:blipFill>
          <a:blip r:embed="rId2"/>
          <a:stretch>
            <a:fillRect/>
          </a:stretch>
        </p:blipFill>
        <p:spPr>
          <a:xfrm>
            <a:off x="1336205" y="27994"/>
            <a:ext cx="6067638" cy="1803998"/>
          </a:xfrm>
          <a:prstGeom prst="rect">
            <a:avLst/>
          </a:prstGeom>
        </p:spPr>
      </p:pic>
      <p:pic>
        <p:nvPicPr>
          <p:cNvPr id="4" name="Espace réservé du contenu 3">
            <a:extLst>
              <a:ext uri="{FF2B5EF4-FFF2-40B4-BE49-F238E27FC236}">
                <a16:creationId xmlns:a16="http://schemas.microsoft.com/office/drawing/2014/main" id="{73412094-6AA1-436F-9B39-7C5612D3EBEB}"/>
              </a:ext>
            </a:extLst>
          </p:cNvPr>
          <p:cNvPicPr>
            <a:picLocks noGrp="1" noChangeAspect="1"/>
          </p:cNvPicPr>
          <p:nvPr>
            <p:ph idx="1"/>
          </p:nvPr>
        </p:nvPicPr>
        <p:blipFill>
          <a:blip r:embed="rId3"/>
          <a:stretch>
            <a:fillRect/>
          </a:stretch>
        </p:blipFill>
        <p:spPr>
          <a:xfrm>
            <a:off x="674038" y="2211140"/>
            <a:ext cx="10102820" cy="7795941"/>
          </a:xfrm>
          <a:prstGeom prst="rect">
            <a:avLst/>
          </a:prstGeom>
        </p:spPr>
      </p:pic>
      <p:sp>
        <p:nvSpPr>
          <p:cNvPr id="8" name="ZoneTexte 7">
            <a:extLst>
              <a:ext uri="{FF2B5EF4-FFF2-40B4-BE49-F238E27FC236}">
                <a16:creationId xmlns:a16="http://schemas.microsoft.com/office/drawing/2014/main" id="{6E6C67AC-2459-4E7E-B4E2-45FD5965681D}"/>
              </a:ext>
            </a:extLst>
          </p:cNvPr>
          <p:cNvSpPr txBox="1"/>
          <p:nvPr/>
        </p:nvSpPr>
        <p:spPr>
          <a:xfrm>
            <a:off x="11147849" y="1525743"/>
            <a:ext cx="7140152" cy="1661993"/>
          </a:xfrm>
          <a:prstGeom prst="rect">
            <a:avLst/>
          </a:prstGeom>
          <a:noFill/>
        </p:spPr>
        <p:txBody>
          <a:bodyPr wrap="square" rtlCol="0">
            <a:spAutoFit/>
          </a:bodyPr>
          <a:lstStyle/>
          <a:p>
            <a:pPr defTabSz="1371600"/>
            <a:r>
              <a:rPr lang="fr-FR" sz="3600" b="1" dirty="0">
                <a:solidFill>
                  <a:prstClr val="black"/>
                </a:solidFill>
                <a:latin typeface="Nunito Sans" pitchFamily="2" charset="0"/>
              </a:rPr>
              <a:t>19 fédérations réparties </a:t>
            </a:r>
          </a:p>
          <a:p>
            <a:pPr defTabSz="1371600"/>
            <a:r>
              <a:rPr lang="fr-FR" sz="3600" b="1" dirty="0">
                <a:solidFill>
                  <a:prstClr val="black"/>
                </a:solidFill>
                <a:latin typeface="Nunito Sans" pitchFamily="2" charset="0"/>
              </a:rPr>
              <a:t>en 5 collèges</a:t>
            </a:r>
          </a:p>
          <a:p>
            <a:pPr defTabSz="1371600"/>
            <a:r>
              <a:rPr lang="fr-FR" sz="3000" dirty="0">
                <a:solidFill>
                  <a:prstClr val="black"/>
                </a:solidFill>
                <a:latin typeface="Nunito Sans" pitchFamily="2" charset="0"/>
              </a:rPr>
              <a:t>Des décisions à l’unanimité des collèges</a:t>
            </a:r>
          </a:p>
        </p:txBody>
      </p:sp>
      <p:sp>
        <p:nvSpPr>
          <p:cNvPr id="2" name="ZoneTexte 1">
            <a:extLst>
              <a:ext uri="{FF2B5EF4-FFF2-40B4-BE49-F238E27FC236}">
                <a16:creationId xmlns:a16="http://schemas.microsoft.com/office/drawing/2014/main" id="{6D92F62B-3801-5A41-BC18-AE37E8B5A636}"/>
              </a:ext>
            </a:extLst>
          </p:cNvPr>
          <p:cNvSpPr txBox="1"/>
          <p:nvPr/>
        </p:nvSpPr>
        <p:spPr>
          <a:xfrm>
            <a:off x="11147849" y="3630254"/>
            <a:ext cx="6862566" cy="1938992"/>
          </a:xfrm>
          <a:prstGeom prst="rect">
            <a:avLst/>
          </a:prstGeom>
          <a:noFill/>
        </p:spPr>
        <p:txBody>
          <a:bodyPr wrap="square" rtlCol="0">
            <a:spAutoFit/>
          </a:bodyPr>
          <a:lstStyle/>
          <a:p>
            <a:pPr defTabSz="1371600"/>
            <a:r>
              <a:rPr lang="fr-FR" sz="3000" dirty="0">
                <a:solidFill>
                  <a:srgbClr val="00B0F0"/>
                </a:solidFill>
                <a:latin typeface="Nunito Sans" pitchFamily="2" charset="0"/>
              </a:rPr>
              <a:t>INAPORC gère pour l’ensemble des éleveurs de porcs les Animaux Trouvés Morts grâce à un financement à 80% aval et 20% amont </a:t>
            </a:r>
          </a:p>
        </p:txBody>
      </p:sp>
    </p:spTree>
    <p:extLst>
      <p:ext uri="{BB962C8B-B14F-4D97-AF65-F5344CB8AC3E}">
        <p14:creationId xmlns:p14="http://schemas.microsoft.com/office/powerpoint/2010/main" val="9321475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Une image contenant texte, capture d’écran, Police, conception&#10;&#10;Description générée automatiquement">
            <a:extLst>
              <a:ext uri="{FF2B5EF4-FFF2-40B4-BE49-F238E27FC236}">
                <a16:creationId xmlns:a16="http://schemas.microsoft.com/office/drawing/2014/main" id="{1132B361-EB76-5FC9-6C5C-0B22FDE83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611" y="2226316"/>
            <a:ext cx="13249337" cy="7851080"/>
          </a:xfrm>
        </p:spPr>
      </p:pic>
      <p:sp>
        <p:nvSpPr>
          <p:cNvPr id="3" name="Titre 1">
            <a:extLst>
              <a:ext uri="{FF2B5EF4-FFF2-40B4-BE49-F238E27FC236}">
                <a16:creationId xmlns:a16="http://schemas.microsoft.com/office/drawing/2014/main" id="{184275CD-318B-B345-EB57-831CD427E03C}"/>
              </a:ext>
            </a:extLst>
          </p:cNvPr>
          <p:cNvSpPr>
            <a:spLocks noGrp="1"/>
          </p:cNvSpPr>
          <p:nvPr>
            <p:ph type="title"/>
          </p:nvPr>
        </p:nvSpPr>
        <p:spPr>
          <a:xfrm>
            <a:off x="274409" y="237971"/>
            <a:ext cx="17869211" cy="1988345"/>
          </a:xfrm>
        </p:spPr>
        <p:txBody>
          <a:bodyPr>
            <a:normAutofit/>
          </a:bodyPr>
          <a:lstStyle/>
          <a:p>
            <a:r>
              <a:rPr lang="fr-FR" cap="all" spc="390" dirty="0">
                <a:latin typeface="Aptos" panose="020B0004020202020204" pitchFamily="34" charset="0"/>
                <a:ea typeface="Calibri" panose="020F0502020204030204" pitchFamily="34" charset="0"/>
              </a:rPr>
              <a:t>INAPORC </a:t>
            </a:r>
            <a:r>
              <a:rPr lang="fr-FR" b="0" cap="all" spc="390" dirty="0">
                <a:latin typeface="Aptos" panose="020B0004020202020204" pitchFamily="34" charset="0"/>
                <a:ea typeface="Calibri" panose="020F0502020204030204" pitchFamily="34" charset="0"/>
              </a:rPr>
              <a:t>: </a:t>
            </a:r>
            <a:br>
              <a:rPr lang="fr-FR" dirty="0">
                <a:latin typeface="Aptos" panose="020B0004020202020204" pitchFamily="34" charset="0"/>
              </a:rPr>
            </a:br>
            <a:r>
              <a:rPr lang="fr-FR" dirty="0">
                <a:latin typeface="Aptos" panose="020B0004020202020204" pitchFamily="34" charset="0"/>
              </a:rPr>
              <a:t>au service de la filière de l’amont à l’aval</a:t>
            </a:r>
          </a:p>
        </p:txBody>
      </p:sp>
    </p:spTree>
    <p:extLst>
      <p:ext uri="{BB962C8B-B14F-4D97-AF65-F5344CB8AC3E}">
        <p14:creationId xmlns:p14="http://schemas.microsoft.com/office/powerpoint/2010/main" val="6319830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6FAEC-DA0D-5E42-4D76-E4A8168480DB}"/>
            </a:ext>
          </a:extLst>
        </p:cNvPr>
        <p:cNvGrpSpPr/>
        <p:nvPr/>
      </p:nvGrpSpPr>
      <p:grpSpPr>
        <a:xfrm>
          <a:off x="0" y="0"/>
          <a:ext cx="0" cy="0"/>
          <a:chOff x="0" y="0"/>
          <a:chExt cx="0" cy="0"/>
        </a:xfrm>
      </p:grpSpPr>
      <p:sp>
        <p:nvSpPr>
          <p:cNvPr id="13" name="Rectangle : avec coin rogné 12">
            <a:extLst>
              <a:ext uri="{FF2B5EF4-FFF2-40B4-BE49-F238E27FC236}">
                <a16:creationId xmlns:a16="http://schemas.microsoft.com/office/drawing/2014/main" id="{A77743FD-3985-E5E6-9514-4CB41497BF81}"/>
              </a:ext>
            </a:extLst>
          </p:cNvPr>
          <p:cNvSpPr/>
          <p:nvPr/>
        </p:nvSpPr>
        <p:spPr>
          <a:xfrm>
            <a:off x="11226144" y="2374228"/>
            <a:ext cx="2947056" cy="2977043"/>
          </a:xfrm>
          <a:prstGeom prst="snip1Rect">
            <a:avLst/>
          </a:prstGeom>
          <a:ln>
            <a:solidFill>
              <a:srgbClr val="FFCCFF"/>
            </a:solidFill>
          </a:ln>
          <a:effectLst>
            <a:outerShdw blurRad="63500" sx="102000" sy="102000" algn="ctr"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defTabSz="1371600"/>
            <a:r>
              <a:rPr lang="fr-FR" sz="2700" b="1" spc="75" dirty="0">
                <a:ln w="0"/>
                <a:solidFill>
                  <a:srgbClr val="E7E6E6"/>
                </a:solidFill>
                <a:effectLst>
                  <a:innerShdw blurRad="63500" dist="50800" dir="13500000">
                    <a:srgbClr val="000000">
                      <a:alpha val="50000"/>
                    </a:srgbClr>
                  </a:innerShdw>
                </a:effectLst>
                <a:latin typeface="Nunito Sans" pitchFamily="2" charset="0"/>
              </a:rPr>
              <a:t>Financement de la recherche</a:t>
            </a:r>
          </a:p>
          <a:p>
            <a:pPr defTabSz="1371600"/>
            <a:r>
              <a:rPr lang="fr-FR" sz="2700" b="1" spc="75" dirty="0">
                <a:ln w="0"/>
                <a:solidFill>
                  <a:srgbClr val="E7E6E6"/>
                </a:solidFill>
                <a:effectLst>
                  <a:innerShdw blurRad="63500" dist="50800" dir="13500000">
                    <a:srgbClr val="000000">
                      <a:alpha val="50000"/>
                    </a:srgbClr>
                  </a:innerShdw>
                </a:effectLst>
                <a:latin typeface="Nunito Sans" pitchFamily="2" charset="0"/>
              </a:rPr>
              <a:t>850.000€</a:t>
            </a:r>
          </a:p>
        </p:txBody>
      </p:sp>
      <p:sp>
        <p:nvSpPr>
          <p:cNvPr id="8" name="Titre 7">
            <a:extLst>
              <a:ext uri="{FF2B5EF4-FFF2-40B4-BE49-F238E27FC236}">
                <a16:creationId xmlns:a16="http://schemas.microsoft.com/office/drawing/2014/main" id="{C851A4B8-869B-A1F4-E2FE-2E8965CBDA88}"/>
              </a:ext>
            </a:extLst>
          </p:cNvPr>
          <p:cNvSpPr>
            <a:spLocks noGrp="1"/>
          </p:cNvSpPr>
          <p:nvPr>
            <p:ph type="title"/>
          </p:nvPr>
        </p:nvSpPr>
        <p:spPr>
          <a:xfrm>
            <a:off x="318654" y="204788"/>
            <a:ext cx="16712046" cy="1988345"/>
          </a:xfrm>
        </p:spPr>
        <p:txBody>
          <a:bodyPr>
            <a:normAutofit/>
          </a:bodyPr>
          <a:lstStyle/>
          <a:p>
            <a:r>
              <a:rPr lang="fr-FR" sz="6600" cap="all" dirty="0">
                <a:latin typeface="Aptos" panose="020B0004020202020204" pitchFamily="34" charset="0"/>
              </a:rPr>
              <a:t>Rôle de l’Interprofession</a:t>
            </a:r>
          </a:p>
        </p:txBody>
      </p:sp>
      <p:sp>
        <p:nvSpPr>
          <p:cNvPr id="10" name="Rectangle : avec coin rogné 9">
            <a:extLst>
              <a:ext uri="{FF2B5EF4-FFF2-40B4-BE49-F238E27FC236}">
                <a16:creationId xmlns:a16="http://schemas.microsoft.com/office/drawing/2014/main" id="{DD7B80AD-5260-C9E1-7194-F16813A0FE9B}"/>
              </a:ext>
            </a:extLst>
          </p:cNvPr>
          <p:cNvSpPr/>
          <p:nvPr/>
        </p:nvSpPr>
        <p:spPr>
          <a:xfrm>
            <a:off x="988127" y="2396186"/>
            <a:ext cx="2947056" cy="2977043"/>
          </a:xfrm>
          <a:prstGeom prst="snip1Rect">
            <a:avLst/>
          </a:prstGeom>
          <a:ln>
            <a:solidFill>
              <a:srgbClr val="FFCCFF"/>
            </a:solidFill>
          </a:ln>
          <a:effectLst>
            <a:outerShdw blurRad="63500" sx="102000" sy="102000" algn="ctr"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defTabSz="1371600"/>
            <a:r>
              <a:rPr lang="fr-FR" sz="2700" b="1" spc="75" dirty="0">
                <a:ln w="0"/>
                <a:solidFill>
                  <a:srgbClr val="E7E6E6"/>
                </a:solidFill>
                <a:effectLst>
                  <a:innerShdw blurRad="63500" dist="50800" dir="13500000">
                    <a:srgbClr val="000000">
                      <a:alpha val="50000"/>
                    </a:srgbClr>
                  </a:innerShdw>
                </a:effectLst>
                <a:latin typeface="Nunito Sans" pitchFamily="2" charset="0"/>
              </a:rPr>
              <a:t>Défense et promotion de la filière, notamment le porc Français</a:t>
            </a:r>
          </a:p>
        </p:txBody>
      </p:sp>
      <p:sp>
        <p:nvSpPr>
          <p:cNvPr id="11" name="Rectangle : avec coin rogné 10">
            <a:extLst>
              <a:ext uri="{FF2B5EF4-FFF2-40B4-BE49-F238E27FC236}">
                <a16:creationId xmlns:a16="http://schemas.microsoft.com/office/drawing/2014/main" id="{699217E6-43CA-4B44-1BDE-00B4651138FF}"/>
              </a:ext>
            </a:extLst>
          </p:cNvPr>
          <p:cNvSpPr/>
          <p:nvPr/>
        </p:nvSpPr>
        <p:spPr>
          <a:xfrm>
            <a:off x="4400799" y="2374228"/>
            <a:ext cx="2947056" cy="2977043"/>
          </a:xfrm>
          <a:prstGeom prst="snip1Rect">
            <a:avLst/>
          </a:prstGeom>
          <a:ln>
            <a:solidFill>
              <a:srgbClr val="FFCCFF"/>
            </a:solidFill>
          </a:ln>
          <a:effectLst>
            <a:outerShdw blurRad="63500" sx="102000" sy="102000" algn="ctr"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defTabSz="1371600"/>
            <a:r>
              <a:rPr lang="fr-FR" sz="2700" b="1" spc="75" dirty="0">
                <a:ln w="0"/>
                <a:solidFill>
                  <a:srgbClr val="E7E6E6"/>
                </a:solidFill>
                <a:effectLst>
                  <a:innerShdw blurRad="63500" dist="50800" dir="13500000">
                    <a:srgbClr val="000000">
                      <a:alpha val="50000"/>
                    </a:srgbClr>
                  </a:innerShdw>
                </a:effectLst>
                <a:latin typeface="Nunito Sans" pitchFamily="2" charset="0"/>
              </a:rPr>
              <a:t>Gestion de crise</a:t>
            </a:r>
          </a:p>
          <a:p>
            <a:pPr defTabSz="1371600"/>
            <a:r>
              <a:rPr lang="fr-FR" sz="2700" b="1" spc="75" dirty="0">
                <a:ln w="0"/>
                <a:solidFill>
                  <a:srgbClr val="E7E6E6"/>
                </a:solidFill>
                <a:effectLst>
                  <a:innerShdw blurRad="63500" dist="50800" dir="13500000">
                    <a:srgbClr val="000000">
                      <a:alpha val="50000"/>
                    </a:srgbClr>
                  </a:innerShdw>
                </a:effectLst>
                <a:latin typeface="Nunito Sans" pitchFamily="2" charset="0"/>
              </a:rPr>
              <a:t>° Sanitaire</a:t>
            </a:r>
          </a:p>
          <a:p>
            <a:pPr defTabSz="1371600"/>
            <a:r>
              <a:rPr lang="fr-FR" sz="2700" b="1" spc="75" dirty="0">
                <a:ln w="0"/>
                <a:solidFill>
                  <a:srgbClr val="E7E6E6"/>
                </a:solidFill>
                <a:effectLst>
                  <a:innerShdw blurRad="63500" dist="50800" dir="13500000">
                    <a:srgbClr val="000000">
                      <a:alpha val="50000"/>
                    </a:srgbClr>
                  </a:innerShdw>
                </a:effectLst>
                <a:latin typeface="Nunito Sans" pitchFamily="2" charset="0"/>
              </a:rPr>
              <a:t>° Economique</a:t>
            </a:r>
          </a:p>
        </p:txBody>
      </p:sp>
      <p:sp>
        <p:nvSpPr>
          <p:cNvPr id="12" name="Rectangle : avec coin rogné 11">
            <a:extLst>
              <a:ext uri="{FF2B5EF4-FFF2-40B4-BE49-F238E27FC236}">
                <a16:creationId xmlns:a16="http://schemas.microsoft.com/office/drawing/2014/main" id="{ED331F16-01A9-F6DF-E7CF-68CA9AB7BE9A}"/>
              </a:ext>
            </a:extLst>
          </p:cNvPr>
          <p:cNvSpPr/>
          <p:nvPr/>
        </p:nvSpPr>
        <p:spPr>
          <a:xfrm>
            <a:off x="7813472" y="2374228"/>
            <a:ext cx="2947056" cy="2977043"/>
          </a:xfrm>
          <a:prstGeom prst="snip1Rect">
            <a:avLst/>
          </a:prstGeom>
          <a:ln>
            <a:solidFill>
              <a:srgbClr val="FFCCFF"/>
            </a:solidFill>
          </a:ln>
          <a:effectLst>
            <a:outerShdw blurRad="63500" sx="102000" sy="102000" algn="ctr"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defTabSz="1371600"/>
            <a:r>
              <a:rPr lang="fr-FR" sz="2700" b="1" spc="75" dirty="0">
                <a:ln w="0"/>
                <a:solidFill>
                  <a:srgbClr val="E7E6E6"/>
                </a:solidFill>
                <a:effectLst>
                  <a:innerShdw blurRad="63500" dist="50800" dir="13500000">
                    <a:srgbClr val="000000">
                      <a:alpha val="50000"/>
                    </a:srgbClr>
                  </a:innerShdw>
                </a:effectLst>
                <a:latin typeface="Nunito Sans" pitchFamily="2" charset="0"/>
              </a:rPr>
              <a:t>Interlocuteur des pouvoirs publics à Paris et à Bruxelles</a:t>
            </a:r>
          </a:p>
        </p:txBody>
      </p:sp>
      <p:sp>
        <p:nvSpPr>
          <p:cNvPr id="14" name="Rectangle : avec coin rogné 13">
            <a:extLst>
              <a:ext uri="{FF2B5EF4-FFF2-40B4-BE49-F238E27FC236}">
                <a16:creationId xmlns:a16="http://schemas.microsoft.com/office/drawing/2014/main" id="{6C6313DA-4730-1BB6-41DA-36B5640332E2}"/>
              </a:ext>
            </a:extLst>
          </p:cNvPr>
          <p:cNvSpPr/>
          <p:nvPr/>
        </p:nvSpPr>
        <p:spPr>
          <a:xfrm>
            <a:off x="11226141" y="5421320"/>
            <a:ext cx="2947056" cy="2977043"/>
          </a:xfrm>
          <a:prstGeom prst="snip1Rect">
            <a:avLst/>
          </a:prstGeom>
          <a:ln>
            <a:solidFill>
              <a:srgbClr val="FFCCFF"/>
            </a:solidFill>
          </a:ln>
          <a:effectLst>
            <a:outerShdw blurRad="63500" sx="102000" sy="102000" algn="ctr"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defTabSz="1371600"/>
            <a:r>
              <a:rPr lang="fr-FR" sz="1500" b="1" spc="75" dirty="0">
                <a:ln w="0"/>
                <a:solidFill>
                  <a:srgbClr val="E7E6E6"/>
                </a:solidFill>
                <a:effectLst>
                  <a:innerShdw blurRad="63500" dist="50800" dir="13500000">
                    <a:srgbClr val="000000">
                      <a:alpha val="50000"/>
                    </a:srgbClr>
                  </a:innerShdw>
                </a:effectLst>
                <a:latin typeface="Nunito Sans" pitchFamily="2" charset="0"/>
              </a:rPr>
              <a:t>Étude sur la prévention des risques d’exposition à l’ammoniac et l’hydrogène sulfuré lors de la gestion des effluents</a:t>
            </a:r>
          </a:p>
          <a:p>
            <a:pPr defTabSz="1371600"/>
            <a:endParaRPr lang="fr-FR" sz="1500" b="1" spc="75" dirty="0">
              <a:ln w="0"/>
              <a:solidFill>
                <a:srgbClr val="E7E6E6"/>
              </a:solidFill>
              <a:effectLst>
                <a:innerShdw blurRad="63500" dist="50800" dir="13500000">
                  <a:srgbClr val="000000">
                    <a:alpha val="50000"/>
                  </a:srgbClr>
                </a:innerShdw>
              </a:effectLst>
              <a:latin typeface="Nunito Sans" pitchFamily="2" charset="0"/>
            </a:endParaRPr>
          </a:p>
          <a:p>
            <a:pPr defTabSz="1371600"/>
            <a:r>
              <a:rPr lang="fr-FR" sz="1500" b="1" spc="75" dirty="0">
                <a:ln w="0"/>
                <a:solidFill>
                  <a:srgbClr val="E7E6E6"/>
                </a:solidFill>
                <a:effectLst>
                  <a:innerShdw blurRad="63500" dist="50800" dir="13500000">
                    <a:srgbClr val="000000">
                      <a:alpha val="50000"/>
                    </a:srgbClr>
                  </a:innerShdw>
                </a:effectLst>
                <a:latin typeface="Nunito Sans" pitchFamily="2" charset="0"/>
              </a:rPr>
              <a:t>Réduction du meulage des dents des porcelets</a:t>
            </a:r>
            <a:endParaRPr lang="fr-FR" sz="2400" b="1" spc="75" dirty="0">
              <a:ln w="0"/>
              <a:solidFill>
                <a:srgbClr val="E7E6E6"/>
              </a:solidFill>
              <a:effectLst>
                <a:innerShdw blurRad="63500" dist="50800" dir="13500000">
                  <a:srgbClr val="000000">
                    <a:alpha val="50000"/>
                  </a:srgbClr>
                </a:innerShdw>
              </a:effectLst>
              <a:latin typeface="Nunito Sans" pitchFamily="2" charset="0"/>
            </a:endParaRPr>
          </a:p>
          <a:p>
            <a:pPr defTabSz="1371600"/>
            <a:endParaRPr lang="fr-FR" sz="2400" b="1" spc="75" dirty="0">
              <a:ln w="0"/>
              <a:solidFill>
                <a:srgbClr val="E7E6E6"/>
              </a:solidFill>
              <a:effectLst>
                <a:innerShdw blurRad="63500" dist="50800" dir="13500000">
                  <a:srgbClr val="000000">
                    <a:alpha val="50000"/>
                  </a:srgbClr>
                </a:innerShdw>
              </a:effectLst>
              <a:latin typeface="Nunito Sans" pitchFamily="2" charset="0"/>
            </a:endParaRPr>
          </a:p>
          <a:p>
            <a:pPr defTabSz="1371600"/>
            <a:endParaRPr lang="fr-FR" sz="2400" b="1" spc="75" dirty="0">
              <a:ln w="0"/>
              <a:solidFill>
                <a:srgbClr val="E7E6E6"/>
              </a:solidFill>
              <a:effectLst>
                <a:innerShdw blurRad="63500" dist="50800" dir="13500000">
                  <a:srgbClr val="000000">
                    <a:alpha val="50000"/>
                  </a:srgbClr>
                </a:innerShdw>
              </a:effectLst>
              <a:latin typeface="Nunito Sans" pitchFamily="2" charset="0"/>
            </a:endParaRPr>
          </a:p>
        </p:txBody>
      </p:sp>
      <p:sp>
        <p:nvSpPr>
          <p:cNvPr id="15" name="Rectangle : avec coin rogné 14">
            <a:extLst>
              <a:ext uri="{FF2B5EF4-FFF2-40B4-BE49-F238E27FC236}">
                <a16:creationId xmlns:a16="http://schemas.microsoft.com/office/drawing/2014/main" id="{B78A9516-79E6-9A8B-5EE7-E8AEB6BC44F5}"/>
              </a:ext>
            </a:extLst>
          </p:cNvPr>
          <p:cNvSpPr/>
          <p:nvPr/>
        </p:nvSpPr>
        <p:spPr>
          <a:xfrm>
            <a:off x="988125" y="5421323"/>
            <a:ext cx="2947056" cy="2977043"/>
          </a:xfrm>
          <a:prstGeom prst="snip1Rect">
            <a:avLst/>
          </a:prstGeom>
          <a:ln>
            <a:solidFill>
              <a:srgbClr val="FFCCFF"/>
            </a:solidFill>
          </a:ln>
          <a:effectLst>
            <a:outerShdw blurRad="63500" sx="102000" sy="102000" algn="ctr"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defTabSz="1371600"/>
            <a:r>
              <a:rPr lang="fr-FR" sz="2400" b="1" spc="75" dirty="0">
                <a:ln w="0"/>
                <a:solidFill>
                  <a:srgbClr val="E7E6E6"/>
                </a:solidFill>
                <a:effectLst>
                  <a:innerShdw blurRad="63500" dist="50800" dir="13500000">
                    <a:srgbClr val="000000">
                      <a:alpha val="50000"/>
                    </a:srgbClr>
                  </a:innerShdw>
                </a:effectLst>
                <a:latin typeface="Nunito Sans" pitchFamily="2" charset="0"/>
              </a:rPr>
              <a:t>Campagne de communication</a:t>
            </a:r>
          </a:p>
          <a:p>
            <a:pPr defTabSz="1371600"/>
            <a:endParaRPr lang="fr-FR" sz="2550" b="1" spc="75" dirty="0">
              <a:ln w="0"/>
              <a:solidFill>
                <a:srgbClr val="E7E6E6"/>
              </a:solidFill>
              <a:effectLst>
                <a:innerShdw blurRad="63500" dist="50800" dir="13500000">
                  <a:srgbClr val="000000">
                    <a:alpha val="50000"/>
                  </a:srgbClr>
                </a:innerShdw>
              </a:effectLst>
              <a:latin typeface="Nunito Sans" pitchFamily="2" charset="0"/>
            </a:endParaRPr>
          </a:p>
          <a:p>
            <a:pPr defTabSz="1371600"/>
            <a:endParaRPr lang="fr-FR" sz="2550" b="1" spc="75" dirty="0">
              <a:ln w="0"/>
              <a:solidFill>
                <a:srgbClr val="E7E6E6"/>
              </a:solidFill>
              <a:effectLst>
                <a:innerShdw blurRad="63500" dist="50800" dir="13500000">
                  <a:srgbClr val="000000">
                    <a:alpha val="50000"/>
                  </a:srgbClr>
                </a:innerShdw>
              </a:effectLst>
              <a:latin typeface="Nunito Sans" pitchFamily="2" charset="0"/>
            </a:endParaRPr>
          </a:p>
          <a:p>
            <a:pPr defTabSz="1371600"/>
            <a:endParaRPr lang="fr-FR" sz="2550" b="1" spc="75" dirty="0">
              <a:ln w="0"/>
              <a:solidFill>
                <a:srgbClr val="E7E6E6"/>
              </a:solidFill>
              <a:effectLst>
                <a:innerShdw blurRad="63500" dist="50800" dir="13500000">
                  <a:srgbClr val="000000">
                    <a:alpha val="50000"/>
                  </a:srgbClr>
                </a:innerShdw>
              </a:effectLst>
              <a:latin typeface="Nunito Sans" pitchFamily="2" charset="0"/>
            </a:endParaRPr>
          </a:p>
          <a:p>
            <a:pPr defTabSz="1371600"/>
            <a:endParaRPr lang="fr-FR" sz="2550" b="1" spc="75" dirty="0">
              <a:ln w="0"/>
              <a:solidFill>
                <a:srgbClr val="E7E6E6"/>
              </a:solidFill>
              <a:effectLst>
                <a:innerShdw blurRad="63500" dist="50800" dir="13500000">
                  <a:srgbClr val="000000">
                    <a:alpha val="50000"/>
                  </a:srgbClr>
                </a:innerShdw>
              </a:effectLst>
              <a:latin typeface="Nunito Sans" pitchFamily="2" charset="0"/>
            </a:endParaRPr>
          </a:p>
        </p:txBody>
      </p:sp>
      <p:sp>
        <p:nvSpPr>
          <p:cNvPr id="16" name="Rectangle : avec coin rogné 15">
            <a:extLst>
              <a:ext uri="{FF2B5EF4-FFF2-40B4-BE49-F238E27FC236}">
                <a16:creationId xmlns:a16="http://schemas.microsoft.com/office/drawing/2014/main" id="{87EE59ED-6B81-2EE4-EE68-4673AE58C7F1}"/>
              </a:ext>
            </a:extLst>
          </p:cNvPr>
          <p:cNvSpPr/>
          <p:nvPr/>
        </p:nvSpPr>
        <p:spPr>
          <a:xfrm>
            <a:off x="4400799" y="5421322"/>
            <a:ext cx="2947056" cy="2977043"/>
          </a:xfrm>
          <a:prstGeom prst="snip1Rect">
            <a:avLst/>
          </a:prstGeom>
          <a:ln>
            <a:solidFill>
              <a:srgbClr val="FFCCFF"/>
            </a:solidFill>
          </a:ln>
          <a:effectLst>
            <a:outerShdw blurRad="63500" sx="102000" sy="102000" algn="ctr"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defTabSz="1371600"/>
            <a:r>
              <a:rPr lang="fr-FR" sz="2400" b="1" spc="75" dirty="0">
                <a:ln w="0"/>
                <a:solidFill>
                  <a:srgbClr val="E7E6E6"/>
                </a:solidFill>
                <a:effectLst>
                  <a:innerShdw blurRad="63500" dist="50800" dir="13500000">
                    <a:srgbClr val="000000">
                      <a:alpha val="50000"/>
                    </a:srgbClr>
                  </a:innerShdw>
                </a:effectLst>
                <a:latin typeface="Nunito Sans" pitchFamily="2" charset="0"/>
              </a:rPr>
              <a:t>FPA en lien avec l’ANSP</a:t>
            </a:r>
          </a:p>
          <a:p>
            <a:pPr algn="ctr" defTabSz="1371600"/>
            <a:endParaRPr lang="fr-FR" sz="2700" b="1" spc="75" dirty="0">
              <a:ln w="0"/>
              <a:solidFill>
                <a:srgbClr val="E7E6E6"/>
              </a:solidFill>
              <a:effectLst>
                <a:innerShdw blurRad="63500" dist="50800" dir="13500000">
                  <a:srgbClr val="000000">
                    <a:alpha val="50000"/>
                  </a:srgbClr>
                </a:innerShdw>
              </a:effectLst>
              <a:latin typeface="Nunito Sans" pitchFamily="2" charset="0"/>
            </a:endParaRPr>
          </a:p>
          <a:p>
            <a:pPr algn="ctr" defTabSz="1371600"/>
            <a:endParaRPr lang="fr-FR" sz="2700" b="1" spc="75" dirty="0">
              <a:ln w="0"/>
              <a:solidFill>
                <a:srgbClr val="E7E6E6"/>
              </a:solidFill>
              <a:effectLst>
                <a:innerShdw blurRad="63500" dist="50800" dir="13500000">
                  <a:srgbClr val="000000">
                    <a:alpha val="50000"/>
                  </a:srgbClr>
                </a:innerShdw>
              </a:effectLst>
              <a:latin typeface="Nunito Sans" pitchFamily="2" charset="0"/>
            </a:endParaRPr>
          </a:p>
          <a:p>
            <a:pPr algn="ctr" defTabSz="1371600"/>
            <a:endParaRPr lang="fr-FR" sz="2700" b="1" spc="75" dirty="0">
              <a:ln w="0"/>
              <a:solidFill>
                <a:srgbClr val="E7E6E6"/>
              </a:solidFill>
              <a:effectLst>
                <a:innerShdw blurRad="63500" dist="50800" dir="13500000">
                  <a:srgbClr val="000000">
                    <a:alpha val="50000"/>
                  </a:srgbClr>
                </a:innerShdw>
              </a:effectLst>
              <a:latin typeface="Nunito Sans" pitchFamily="2" charset="0"/>
            </a:endParaRPr>
          </a:p>
          <a:p>
            <a:pPr algn="ctr" defTabSz="1371600"/>
            <a:endParaRPr lang="fr-FR" sz="2700" b="1" spc="75" dirty="0">
              <a:ln w="0"/>
              <a:solidFill>
                <a:srgbClr val="E7E6E6"/>
              </a:solidFill>
              <a:effectLst>
                <a:innerShdw blurRad="63500" dist="50800" dir="13500000">
                  <a:srgbClr val="000000">
                    <a:alpha val="50000"/>
                  </a:srgbClr>
                </a:innerShdw>
              </a:effectLst>
              <a:latin typeface="Nunito Sans" pitchFamily="2" charset="0"/>
            </a:endParaRPr>
          </a:p>
        </p:txBody>
      </p:sp>
      <p:sp>
        <p:nvSpPr>
          <p:cNvPr id="17" name="Rectangle : avec coin rogné 16">
            <a:extLst>
              <a:ext uri="{FF2B5EF4-FFF2-40B4-BE49-F238E27FC236}">
                <a16:creationId xmlns:a16="http://schemas.microsoft.com/office/drawing/2014/main" id="{BDF0A545-4DC7-7736-005B-D4F439BE035E}"/>
              </a:ext>
            </a:extLst>
          </p:cNvPr>
          <p:cNvSpPr/>
          <p:nvPr/>
        </p:nvSpPr>
        <p:spPr>
          <a:xfrm>
            <a:off x="7813470" y="5421320"/>
            <a:ext cx="2947056" cy="2977043"/>
          </a:xfrm>
          <a:prstGeom prst="snip1Rect">
            <a:avLst/>
          </a:prstGeom>
          <a:ln>
            <a:solidFill>
              <a:srgbClr val="FFCCFF"/>
            </a:solidFill>
          </a:ln>
          <a:effectLst>
            <a:outerShdw blurRad="63500" sx="102000" sy="102000" algn="ctr"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defTabSz="1371600"/>
            <a:r>
              <a:rPr lang="fr-FR" sz="2400" b="1" spc="75" dirty="0">
                <a:ln w="0"/>
                <a:solidFill>
                  <a:srgbClr val="E7E6E6"/>
                </a:solidFill>
                <a:effectLst>
                  <a:innerShdw blurRad="63500" dist="50800" dir="13500000">
                    <a:srgbClr val="000000">
                      <a:alpha val="50000"/>
                    </a:srgbClr>
                  </a:innerShdw>
                </a:effectLst>
                <a:latin typeface="Nunito Sans" pitchFamily="2" charset="0"/>
              </a:rPr>
              <a:t>Négociations</a:t>
            </a:r>
          </a:p>
          <a:p>
            <a:pPr algn="ctr" defTabSz="1371600"/>
            <a:r>
              <a:rPr lang="fr-FR" sz="2400" b="1" spc="75" dirty="0">
                <a:ln w="0"/>
                <a:solidFill>
                  <a:srgbClr val="E7E6E6"/>
                </a:solidFill>
                <a:effectLst>
                  <a:innerShdw blurRad="63500" dist="50800" dir="13500000">
                    <a:srgbClr val="000000">
                      <a:alpha val="50000"/>
                    </a:srgbClr>
                  </a:innerShdw>
                </a:effectLst>
                <a:latin typeface="Nunito Sans" pitchFamily="2" charset="0"/>
              </a:rPr>
              <a:t>Défense de nos intérêts</a:t>
            </a:r>
          </a:p>
          <a:p>
            <a:pPr defTabSz="1371600"/>
            <a:endParaRPr lang="fr-FR" sz="2400" b="1" spc="75" dirty="0">
              <a:ln w="0"/>
              <a:solidFill>
                <a:srgbClr val="E7E6E6"/>
              </a:solidFill>
              <a:effectLst>
                <a:innerShdw blurRad="63500" dist="50800" dir="13500000">
                  <a:srgbClr val="000000">
                    <a:alpha val="50000"/>
                  </a:srgbClr>
                </a:innerShdw>
              </a:effectLst>
              <a:latin typeface="Nunito Sans" pitchFamily="2" charset="0"/>
            </a:endParaRPr>
          </a:p>
          <a:p>
            <a:pPr defTabSz="1371600"/>
            <a:endParaRPr lang="fr-FR" sz="2400" b="1" spc="75" dirty="0">
              <a:ln w="0"/>
              <a:solidFill>
                <a:srgbClr val="E7E6E6"/>
              </a:solidFill>
              <a:effectLst>
                <a:innerShdw blurRad="63500" dist="50800" dir="13500000">
                  <a:srgbClr val="000000">
                    <a:alpha val="50000"/>
                  </a:srgbClr>
                </a:innerShdw>
              </a:effectLst>
              <a:latin typeface="Nunito Sans" pitchFamily="2" charset="0"/>
            </a:endParaRPr>
          </a:p>
          <a:p>
            <a:pPr defTabSz="1371600"/>
            <a:endParaRPr lang="fr-FR" sz="2400" b="1" spc="75" dirty="0">
              <a:ln w="0"/>
              <a:solidFill>
                <a:srgbClr val="E7E6E6"/>
              </a:solidFill>
              <a:effectLst>
                <a:innerShdw blurRad="63500" dist="50800" dir="13500000">
                  <a:srgbClr val="000000">
                    <a:alpha val="50000"/>
                  </a:srgbClr>
                </a:innerShdw>
              </a:effectLst>
              <a:latin typeface="Nunito Sans" pitchFamily="2" charset="0"/>
            </a:endParaRPr>
          </a:p>
          <a:p>
            <a:pPr defTabSz="1371600"/>
            <a:endParaRPr lang="fr-FR" sz="2400" b="1" spc="75" dirty="0">
              <a:ln w="0"/>
              <a:solidFill>
                <a:srgbClr val="E7E6E6"/>
              </a:solidFill>
              <a:effectLst>
                <a:innerShdw blurRad="63500" dist="50800" dir="13500000">
                  <a:srgbClr val="000000">
                    <a:alpha val="50000"/>
                  </a:srgbClr>
                </a:innerShdw>
              </a:effectLst>
              <a:latin typeface="Nunito Sans" pitchFamily="2" charset="0"/>
            </a:endParaRPr>
          </a:p>
          <a:p>
            <a:pPr defTabSz="1371600"/>
            <a:endParaRPr lang="fr-FR" sz="2400" b="1" spc="75" dirty="0">
              <a:ln w="0"/>
              <a:solidFill>
                <a:srgbClr val="E7E6E6"/>
              </a:solidFill>
              <a:effectLst>
                <a:innerShdw blurRad="63500" dist="50800" dir="13500000">
                  <a:srgbClr val="000000">
                    <a:alpha val="50000"/>
                  </a:srgbClr>
                </a:innerShdw>
              </a:effectLst>
              <a:latin typeface="Nunito Sans" pitchFamily="2" charset="0"/>
            </a:endParaRPr>
          </a:p>
        </p:txBody>
      </p:sp>
      <p:pic>
        <p:nvPicPr>
          <p:cNvPr id="5" name="Image 4">
            <a:extLst>
              <a:ext uri="{FF2B5EF4-FFF2-40B4-BE49-F238E27FC236}">
                <a16:creationId xmlns:a16="http://schemas.microsoft.com/office/drawing/2014/main" id="{E7999B70-7C13-06D3-F356-C2BE247502C0}"/>
              </a:ext>
            </a:extLst>
          </p:cNvPr>
          <p:cNvPicPr>
            <a:picLocks noChangeAspect="1"/>
          </p:cNvPicPr>
          <p:nvPr/>
        </p:nvPicPr>
        <p:blipFill>
          <a:blip r:embed="rId2"/>
          <a:stretch>
            <a:fillRect/>
          </a:stretch>
        </p:blipFill>
        <p:spPr>
          <a:xfrm>
            <a:off x="988126" y="2348091"/>
            <a:ext cx="726374" cy="676848"/>
          </a:xfrm>
          <a:prstGeom prst="rect">
            <a:avLst/>
          </a:prstGeom>
        </p:spPr>
      </p:pic>
      <p:pic>
        <p:nvPicPr>
          <p:cNvPr id="18" name="Graphique 17" descr="Femme scientifique contour">
            <a:extLst>
              <a:ext uri="{FF2B5EF4-FFF2-40B4-BE49-F238E27FC236}">
                <a16:creationId xmlns:a16="http://schemas.microsoft.com/office/drawing/2014/main" id="{6E24F3A9-D804-DE40-1E39-38B554032DC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277579" y="2402181"/>
            <a:ext cx="586761" cy="586761"/>
          </a:xfrm>
          <a:prstGeom prst="rect">
            <a:avLst/>
          </a:prstGeom>
        </p:spPr>
      </p:pic>
      <p:pic>
        <p:nvPicPr>
          <p:cNvPr id="26" name="Graphique 25" descr="Sirène contour">
            <a:extLst>
              <a:ext uri="{FF2B5EF4-FFF2-40B4-BE49-F238E27FC236}">
                <a16:creationId xmlns:a16="http://schemas.microsoft.com/office/drawing/2014/main" id="{C5FA45B4-8924-45E9-65D1-B6EF5D1E0E5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528199" y="2396186"/>
            <a:ext cx="548640" cy="548640"/>
          </a:xfrm>
          <a:prstGeom prst="rect">
            <a:avLst/>
          </a:prstGeom>
        </p:spPr>
      </p:pic>
      <p:pic>
        <p:nvPicPr>
          <p:cNvPr id="30" name="Graphique 29" descr="Banque contour">
            <a:extLst>
              <a:ext uri="{FF2B5EF4-FFF2-40B4-BE49-F238E27FC236}">
                <a16:creationId xmlns:a16="http://schemas.microsoft.com/office/drawing/2014/main" id="{E2902B11-5035-1C5D-2785-5A3FCCB169A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936500" y="2400795"/>
            <a:ext cx="565785" cy="565785"/>
          </a:xfrm>
          <a:prstGeom prst="rect">
            <a:avLst/>
          </a:prstGeom>
        </p:spPr>
      </p:pic>
      <p:pic>
        <p:nvPicPr>
          <p:cNvPr id="3" name="Image 2">
            <a:extLst>
              <a:ext uri="{FF2B5EF4-FFF2-40B4-BE49-F238E27FC236}">
                <a16:creationId xmlns:a16="http://schemas.microsoft.com/office/drawing/2014/main" id="{4E2D3889-9217-384D-A977-F7C5B8E8387D}"/>
              </a:ext>
            </a:extLst>
          </p:cNvPr>
          <p:cNvPicPr>
            <a:picLocks noChangeAspect="1"/>
          </p:cNvPicPr>
          <p:nvPr/>
        </p:nvPicPr>
        <p:blipFill>
          <a:blip r:embed="rId6"/>
          <a:stretch>
            <a:fillRect/>
          </a:stretch>
        </p:blipFill>
        <p:spPr>
          <a:xfrm>
            <a:off x="1049186" y="6893973"/>
            <a:ext cx="1037459" cy="1168923"/>
          </a:xfrm>
          <a:prstGeom prst="rect">
            <a:avLst/>
          </a:prstGeom>
        </p:spPr>
      </p:pic>
      <p:pic>
        <p:nvPicPr>
          <p:cNvPr id="4" name="Image 3">
            <a:extLst>
              <a:ext uri="{FF2B5EF4-FFF2-40B4-BE49-F238E27FC236}">
                <a16:creationId xmlns:a16="http://schemas.microsoft.com/office/drawing/2014/main" id="{2B374BBB-F237-C692-8F72-9A3FA6EED205}"/>
              </a:ext>
            </a:extLst>
          </p:cNvPr>
          <p:cNvPicPr>
            <a:picLocks noChangeAspect="1"/>
          </p:cNvPicPr>
          <p:nvPr/>
        </p:nvPicPr>
        <p:blipFill>
          <a:blip r:embed="rId2"/>
          <a:stretch>
            <a:fillRect/>
          </a:stretch>
        </p:blipFill>
        <p:spPr>
          <a:xfrm>
            <a:off x="1701008" y="6909840"/>
            <a:ext cx="383258" cy="357126"/>
          </a:xfrm>
          <a:prstGeom prst="rect">
            <a:avLst/>
          </a:prstGeom>
        </p:spPr>
      </p:pic>
      <p:pic>
        <p:nvPicPr>
          <p:cNvPr id="7" name="Image 6">
            <a:extLst>
              <a:ext uri="{FF2B5EF4-FFF2-40B4-BE49-F238E27FC236}">
                <a16:creationId xmlns:a16="http://schemas.microsoft.com/office/drawing/2014/main" id="{29CC97D2-8862-ACB3-7C6B-20633155C704}"/>
              </a:ext>
            </a:extLst>
          </p:cNvPr>
          <p:cNvPicPr>
            <a:picLocks noChangeAspect="1"/>
          </p:cNvPicPr>
          <p:nvPr/>
        </p:nvPicPr>
        <p:blipFill>
          <a:blip r:embed="rId7"/>
          <a:stretch>
            <a:fillRect/>
          </a:stretch>
        </p:blipFill>
        <p:spPr>
          <a:xfrm>
            <a:off x="6546662" y="7994611"/>
            <a:ext cx="386088" cy="242885"/>
          </a:xfrm>
          <a:prstGeom prst="rect">
            <a:avLst/>
          </a:prstGeom>
        </p:spPr>
      </p:pic>
      <p:pic>
        <p:nvPicPr>
          <p:cNvPr id="21" name="Image 20">
            <a:extLst>
              <a:ext uri="{FF2B5EF4-FFF2-40B4-BE49-F238E27FC236}">
                <a16:creationId xmlns:a16="http://schemas.microsoft.com/office/drawing/2014/main" id="{6A22D5EC-FF6B-A5C8-1251-EC98A5A7FA37}"/>
              </a:ext>
            </a:extLst>
          </p:cNvPr>
          <p:cNvPicPr>
            <a:picLocks noChangeAspect="1"/>
          </p:cNvPicPr>
          <p:nvPr/>
        </p:nvPicPr>
        <p:blipFill>
          <a:blip r:embed="rId8"/>
          <a:stretch>
            <a:fillRect/>
          </a:stretch>
        </p:blipFill>
        <p:spPr>
          <a:xfrm>
            <a:off x="4690751" y="6731894"/>
            <a:ext cx="1759004" cy="1524816"/>
          </a:xfrm>
          <a:prstGeom prst="rect">
            <a:avLst/>
          </a:prstGeom>
        </p:spPr>
      </p:pic>
      <p:pic>
        <p:nvPicPr>
          <p:cNvPr id="23" name="Image 22">
            <a:extLst>
              <a:ext uri="{FF2B5EF4-FFF2-40B4-BE49-F238E27FC236}">
                <a16:creationId xmlns:a16="http://schemas.microsoft.com/office/drawing/2014/main" id="{07CE02C6-B095-2D87-7E72-0ACFBCDA2706}"/>
              </a:ext>
            </a:extLst>
          </p:cNvPr>
          <p:cNvPicPr>
            <a:picLocks noChangeAspect="1"/>
          </p:cNvPicPr>
          <p:nvPr/>
        </p:nvPicPr>
        <p:blipFill>
          <a:blip r:embed="rId9"/>
          <a:stretch>
            <a:fillRect/>
          </a:stretch>
        </p:blipFill>
        <p:spPr>
          <a:xfrm>
            <a:off x="7999020" y="7685984"/>
            <a:ext cx="2575956" cy="308627"/>
          </a:xfrm>
          <a:prstGeom prst="rect">
            <a:avLst/>
          </a:prstGeom>
        </p:spPr>
      </p:pic>
      <p:pic>
        <p:nvPicPr>
          <p:cNvPr id="27" name="Image 26">
            <a:extLst>
              <a:ext uri="{FF2B5EF4-FFF2-40B4-BE49-F238E27FC236}">
                <a16:creationId xmlns:a16="http://schemas.microsoft.com/office/drawing/2014/main" id="{EFDEBDC4-9E72-799C-63EA-BE17DF694F57}"/>
              </a:ext>
            </a:extLst>
          </p:cNvPr>
          <p:cNvPicPr>
            <a:picLocks noChangeAspect="1"/>
          </p:cNvPicPr>
          <p:nvPr/>
        </p:nvPicPr>
        <p:blipFill>
          <a:blip r:embed="rId10"/>
          <a:stretch>
            <a:fillRect/>
          </a:stretch>
        </p:blipFill>
        <p:spPr>
          <a:xfrm>
            <a:off x="7999021" y="6911159"/>
            <a:ext cx="2112602" cy="711614"/>
          </a:xfrm>
          <a:prstGeom prst="rect">
            <a:avLst/>
          </a:prstGeom>
        </p:spPr>
      </p:pic>
      <p:pic>
        <p:nvPicPr>
          <p:cNvPr id="31" name="Image 30">
            <a:extLst>
              <a:ext uri="{FF2B5EF4-FFF2-40B4-BE49-F238E27FC236}">
                <a16:creationId xmlns:a16="http://schemas.microsoft.com/office/drawing/2014/main" id="{CD6D8468-1BD7-AF31-DE99-5A764B4F5FE7}"/>
              </a:ext>
            </a:extLst>
          </p:cNvPr>
          <p:cNvPicPr>
            <a:picLocks noChangeAspect="1"/>
          </p:cNvPicPr>
          <p:nvPr/>
        </p:nvPicPr>
        <p:blipFill>
          <a:blip r:embed="rId11"/>
          <a:stretch>
            <a:fillRect/>
          </a:stretch>
        </p:blipFill>
        <p:spPr>
          <a:xfrm>
            <a:off x="11354726" y="7810470"/>
            <a:ext cx="1019228" cy="504852"/>
          </a:xfrm>
          <a:prstGeom prst="rect">
            <a:avLst/>
          </a:prstGeom>
        </p:spPr>
      </p:pic>
      <p:pic>
        <p:nvPicPr>
          <p:cNvPr id="33" name="Image 32">
            <a:extLst>
              <a:ext uri="{FF2B5EF4-FFF2-40B4-BE49-F238E27FC236}">
                <a16:creationId xmlns:a16="http://schemas.microsoft.com/office/drawing/2014/main" id="{947CC96C-F39D-EBF0-BF98-024C526CFC55}"/>
              </a:ext>
            </a:extLst>
          </p:cNvPr>
          <p:cNvPicPr>
            <a:picLocks noChangeAspect="1"/>
          </p:cNvPicPr>
          <p:nvPr/>
        </p:nvPicPr>
        <p:blipFill>
          <a:blip r:embed="rId12"/>
          <a:stretch>
            <a:fillRect/>
          </a:stretch>
        </p:blipFill>
        <p:spPr>
          <a:xfrm>
            <a:off x="2177041" y="6887969"/>
            <a:ext cx="1648913" cy="1212665"/>
          </a:xfrm>
          <a:prstGeom prst="rect">
            <a:avLst/>
          </a:prstGeom>
        </p:spPr>
      </p:pic>
      <p:sp>
        <p:nvSpPr>
          <p:cNvPr id="35" name="ZoneTexte 34">
            <a:extLst>
              <a:ext uri="{FF2B5EF4-FFF2-40B4-BE49-F238E27FC236}">
                <a16:creationId xmlns:a16="http://schemas.microsoft.com/office/drawing/2014/main" id="{94166420-4171-5B75-30D7-300156C4F6B1}"/>
              </a:ext>
            </a:extLst>
          </p:cNvPr>
          <p:cNvSpPr txBox="1"/>
          <p:nvPr/>
        </p:nvSpPr>
        <p:spPr>
          <a:xfrm>
            <a:off x="-39791" y="5373228"/>
            <a:ext cx="1740798" cy="323165"/>
          </a:xfrm>
          <a:prstGeom prst="rect">
            <a:avLst/>
          </a:prstGeom>
          <a:noFill/>
        </p:spPr>
        <p:txBody>
          <a:bodyPr wrap="square">
            <a:spAutoFit/>
          </a:bodyPr>
          <a:lstStyle/>
          <a:p>
            <a:pPr defTabSz="1371600"/>
            <a:r>
              <a:rPr lang="fr-FR" sz="1500" dirty="0">
                <a:solidFill>
                  <a:prstClr val="black"/>
                </a:solidFill>
                <a:latin typeface="Calibri" panose="020F0502020204030204"/>
              </a:rPr>
              <a:t>Quelques exemples</a:t>
            </a:r>
          </a:p>
        </p:txBody>
      </p:sp>
    </p:spTree>
    <p:extLst>
      <p:ext uri="{BB962C8B-B14F-4D97-AF65-F5344CB8AC3E}">
        <p14:creationId xmlns:p14="http://schemas.microsoft.com/office/powerpoint/2010/main" val="2028545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907226" y="5469798"/>
            <a:ext cx="1339193" cy="902779"/>
          </a:xfrm>
          <a:custGeom>
            <a:avLst/>
            <a:gdLst/>
            <a:ahLst/>
            <a:cxnLst/>
            <a:rect l="l" t="t" r="r" b="b"/>
            <a:pathLst>
              <a:path w="1339193" h="902779">
                <a:moveTo>
                  <a:pt x="1339193" y="902779"/>
                </a:moveTo>
                <a:lnTo>
                  <a:pt x="898196" y="902779"/>
                </a:lnTo>
                <a:cubicBezTo>
                  <a:pt x="771944" y="902779"/>
                  <a:pt x="669596" y="800431"/>
                  <a:pt x="669596" y="674179"/>
                </a:cubicBezTo>
                <a:lnTo>
                  <a:pt x="669596" y="228600"/>
                </a:lnTo>
                <a:cubicBezTo>
                  <a:pt x="669596" y="102348"/>
                  <a:pt x="567248" y="0"/>
                  <a:pt x="440996" y="0"/>
                </a:cubicBezTo>
                <a:lnTo>
                  <a:pt x="0" y="0"/>
                </a:lnTo>
              </a:path>
            </a:pathLst>
          </a:custGeom>
          <a:ln w="38100" cap="flat">
            <a:solidFill>
              <a:srgbClr val="807E7E"/>
            </a:solidFill>
            <a:prstDash val="solid"/>
            <a:headEnd type="none" w="sm" len="sm"/>
            <a:tailEnd type="none" w="sm" len="sm"/>
          </a:ln>
        </p:spPr>
        <p:txBody>
          <a:bodyPr/>
          <a:lstStyle/>
          <a:p>
            <a:endParaRPr lang="fr-FR"/>
          </a:p>
        </p:txBody>
      </p:sp>
      <p:grpSp>
        <p:nvGrpSpPr>
          <p:cNvPr id="3" name="Group 3"/>
          <p:cNvGrpSpPr/>
          <p:nvPr/>
        </p:nvGrpSpPr>
        <p:grpSpPr>
          <a:xfrm>
            <a:off x="9625450" y="-5006071"/>
            <a:ext cx="10689343" cy="1068934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2"/>
            </a:solidFill>
          </p:spPr>
          <p:txBody>
            <a:bodyPr/>
            <a:lstStyle/>
            <a:p>
              <a:endParaRPr lang="fr-FR"/>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sp>
        <p:nvSpPr>
          <p:cNvPr id="6" name="Freeform 6"/>
          <p:cNvSpPr/>
          <p:nvPr/>
        </p:nvSpPr>
        <p:spPr>
          <a:xfrm rot="-10800000">
            <a:off x="3799328" y="1351589"/>
            <a:ext cx="10689343" cy="5277863"/>
          </a:xfrm>
          <a:custGeom>
            <a:avLst/>
            <a:gdLst/>
            <a:ahLst/>
            <a:cxnLst/>
            <a:rect l="l" t="t" r="r" b="b"/>
            <a:pathLst>
              <a:path w="10689343" h="5277863">
                <a:moveTo>
                  <a:pt x="0" y="0"/>
                </a:moveTo>
                <a:lnTo>
                  <a:pt x="10689344" y="0"/>
                </a:lnTo>
                <a:lnTo>
                  <a:pt x="10689344" y="5277863"/>
                </a:lnTo>
                <a:lnTo>
                  <a:pt x="0" y="5277863"/>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sp>
        <p:nvSpPr>
          <p:cNvPr id="7" name="Freeform 7"/>
          <p:cNvSpPr/>
          <p:nvPr/>
        </p:nvSpPr>
        <p:spPr>
          <a:xfrm>
            <a:off x="5325155" y="-2243334"/>
            <a:ext cx="7637691" cy="7623804"/>
          </a:xfrm>
          <a:custGeom>
            <a:avLst/>
            <a:gdLst/>
            <a:ahLst/>
            <a:cxnLst/>
            <a:rect l="l" t="t" r="r" b="b"/>
            <a:pathLst>
              <a:path w="7637691" h="7623804">
                <a:moveTo>
                  <a:pt x="0" y="0"/>
                </a:moveTo>
                <a:lnTo>
                  <a:pt x="7637690" y="0"/>
                </a:lnTo>
                <a:lnTo>
                  <a:pt x="7637690" y="7623804"/>
                </a:lnTo>
                <a:lnTo>
                  <a:pt x="0" y="7623804"/>
                </a:lnTo>
                <a:lnTo>
                  <a:pt x="0" y="0"/>
                </a:lnTo>
                <a:close/>
              </a:path>
            </a:pathLst>
          </a:custGeom>
          <a:blipFill>
            <a:blip r:embed="rId3"/>
            <a:stretch>
              <a:fillRect/>
            </a:stretch>
          </a:blipFill>
        </p:spPr>
        <p:txBody>
          <a:bodyPr/>
          <a:lstStyle/>
          <a:p>
            <a:endParaRPr lang="fr-FR"/>
          </a:p>
        </p:txBody>
      </p:sp>
      <p:grpSp>
        <p:nvGrpSpPr>
          <p:cNvPr id="8" name="Group 8"/>
          <p:cNvGrpSpPr/>
          <p:nvPr/>
        </p:nvGrpSpPr>
        <p:grpSpPr>
          <a:xfrm>
            <a:off x="5775228" y="-1968064"/>
            <a:ext cx="6737543" cy="673754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2"/>
            </a:solidFill>
          </p:spPr>
          <p:txBody>
            <a:bodyPr/>
            <a:lstStyle/>
            <a:p>
              <a:endParaRPr lang="fr-FR"/>
            </a:p>
          </p:txBody>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grpSp>
        <p:nvGrpSpPr>
          <p:cNvPr id="11" name="Group 11"/>
          <p:cNvGrpSpPr/>
          <p:nvPr/>
        </p:nvGrpSpPr>
        <p:grpSpPr>
          <a:xfrm>
            <a:off x="1028700" y="3835070"/>
            <a:ext cx="3492819" cy="2360916"/>
            <a:chOff x="0" y="0"/>
            <a:chExt cx="919920" cy="621805"/>
          </a:xfrm>
        </p:grpSpPr>
        <p:sp>
          <p:nvSpPr>
            <p:cNvPr id="12" name="Freeform 12"/>
            <p:cNvSpPr/>
            <p:nvPr/>
          </p:nvSpPr>
          <p:spPr>
            <a:xfrm>
              <a:off x="0" y="0"/>
              <a:ext cx="919920" cy="621805"/>
            </a:xfrm>
            <a:custGeom>
              <a:avLst/>
              <a:gdLst/>
              <a:ahLst/>
              <a:cxnLst/>
              <a:rect l="l" t="t" r="r" b="b"/>
              <a:pathLst>
                <a:path w="919920" h="621805">
                  <a:moveTo>
                    <a:pt x="84228" y="0"/>
                  </a:moveTo>
                  <a:lnTo>
                    <a:pt x="835692" y="0"/>
                  </a:lnTo>
                  <a:cubicBezTo>
                    <a:pt x="882209" y="0"/>
                    <a:pt x="919920" y="37710"/>
                    <a:pt x="919920" y="84228"/>
                  </a:cubicBezTo>
                  <a:lnTo>
                    <a:pt x="919920" y="537577"/>
                  </a:lnTo>
                  <a:cubicBezTo>
                    <a:pt x="919920" y="584095"/>
                    <a:pt x="882209" y="621805"/>
                    <a:pt x="835692" y="621805"/>
                  </a:cubicBezTo>
                  <a:lnTo>
                    <a:pt x="84228" y="621805"/>
                  </a:lnTo>
                  <a:cubicBezTo>
                    <a:pt x="61889" y="621805"/>
                    <a:pt x="40466" y="612931"/>
                    <a:pt x="24670" y="597135"/>
                  </a:cubicBezTo>
                  <a:cubicBezTo>
                    <a:pt x="8874" y="581340"/>
                    <a:pt x="0" y="559916"/>
                    <a:pt x="0" y="537577"/>
                  </a:cubicBezTo>
                  <a:lnTo>
                    <a:pt x="0" y="84228"/>
                  </a:lnTo>
                  <a:cubicBezTo>
                    <a:pt x="0" y="37710"/>
                    <a:pt x="37710" y="0"/>
                    <a:pt x="84228" y="0"/>
                  </a:cubicBezTo>
                  <a:close/>
                </a:path>
              </a:pathLst>
            </a:custGeom>
            <a:solidFill>
              <a:srgbClr val="B3E697"/>
            </a:solidFill>
          </p:spPr>
          <p:txBody>
            <a:bodyPr/>
            <a:lstStyle/>
            <a:p>
              <a:endParaRPr lang="fr-FR"/>
            </a:p>
          </p:txBody>
        </p:sp>
        <p:sp>
          <p:nvSpPr>
            <p:cNvPr id="13" name="TextBox 13"/>
            <p:cNvSpPr txBox="1"/>
            <p:nvPr/>
          </p:nvSpPr>
          <p:spPr>
            <a:xfrm>
              <a:off x="0" y="-28575"/>
              <a:ext cx="919920" cy="650380"/>
            </a:xfrm>
            <a:prstGeom prst="rect">
              <a:avLst/>
            </a:prstGeom>
          </p:spPr>
          <p:txBody>
            <a:bodyPr lIns="50800" tIns="50800" rIns="50800" bIns="50800" rtlCol="0" anchor="ctr"/>
            <a:lstStyle/>
            <a:p>
              <a:pPr algn="ctr">
                <a:lnSpc>
                  <a:spcPts val="2239"/>
                </a:lnSpc>
              </a:pPr>
              <a:endParaRPr/>
            </a:p>
            <a:p>
              <a:pPr marL="345439" lvl="1" indent="-172720" algn="l">
                <a:lnSpc>
                  <a:spcPts val="2239"/>
                </a:lnSpc>
                <a:buFont typeface="Arial"/>
                <a:buChar char="•"/>
              </a:pPr>
              <a:r>
                <a:rPr lang="en-US" sz="1599">
                  <a:solidFill>
                    <a:srgbClr val="000000"/>
                  </a:solidFill>
                  <a:latin typeface="Canva Sans"/>
                  <a:ea typeface="Canva Sans"/>
                  <a:cs typeface="Canva Sans"/>
                  <a:sym typeface="Canva Sans"/>
                </a:rPr>
                <a:t>Bureau d’étude </a:t>
              </a:r>
            </a:p>
            <a:p>
              <a:pPr marL="345439" lvl="1" indent="-172720" algn="l">
                <a:lnSpc>
                  <a:spcPts val="2239"/>
                </a:lnSpc>
                <a:buFont typeface="Arial"/>
                <a:buChar char="•"/>
              </a:pPr>
              <a:r>
                <a:rPr lang="en-US" sz="1599">
                  <a:solidFill>
                    <a:srgbClr val="000000"/>
                  </a:solidFill>
                  <a:latin typeface="Canva Sans"/>
                  <a:ea typeface="Canva Sans"/>
                  <a:cs typeface="Canva Sans"/>
                  <a:sym typeface="Canva Sans"/>
                </a:rPr>
                <a:t>Veille règlementaire et action de lobbying </a:t>
              </a:r>
            </a:p>
          </p:txBody>
        </p:sp>
      </p:grpSp>
      <p:grpSp>
        <p:nvGrpSpPr>
          <p:cNvPr id="14" name="Group 14"/>
          <p:cNvGrpSpPr/>
          <p:nvPr/>
        </p:nvGrpSpPr>
        <p:grpSpPr>
          <a:xfrm>
            <a:off x="13842681" y="3835070"/>
            <a:ext cx="3492819" cy="2360916"/>
            <a:chOff x="0" y="0"/>
            <a:chExt cx="919920" cy="621805"/>
          </a:xfrm>
        </p:grpSpPr>
        <p:sp>
          <p:nvSpPr>
            <p:cNvPr id="15" name="Freeform 15"/>
            <p:cNvSpPr/>
            <p:nvPr/>
          </p:nvSpPr>
          <p:spPr>
            <a:xfrm>
              <a:off x="0" y="0"/>
              <a:ext cx="919920" cy="621805"/>
            </a:xfrm>
            <a:custGeom>
              <a:avLst/>
              <a:gdLst/>
              <a:ahLst/>
              <a:cxnLst/>
              <a:rect l="l" t="t" r="r" b="b"/>
              <a:pathLst>
                <a:path w="919920" h="621805">
                  <a:moveTo>
                    <a:pt x="84228" y="0"/>
                  </a:moveTo>
                  <a:lnTo>
                    <a:pt x="835692" y="0"/>
                  </a:lnTo>
                  <a:cubicBezTo>
                    <a:pt x="882209" y="0"/>
                    <a:pt x="919920" y="37710"/>
                    <a:pt x="919920" y="84228"/>
                  </a:cubicBezTo>
                  <a:lnTo>
                    <a:pt x="919920" y="537577"/>
                  </a:lnTo>
                  <a:cubicBezTo>
                    <a:pt x="919920" y="584095"/>
                    <a:pt x="882209" y="621805"/>
                    <a:pt x="835692" y="621805"/>
                  </a:cubicBezTo>
                  <a:lnTo>
                    <a:pt x="84228" y="621805"/>
                  </a:lnTo>
                  <a:cubicBezTo>
                    <a:pt x="61889" y="621805"/>
                    <a:pt x="40466" y="612931"/>
                    <a:pt x="24670" y="597135"/>
                  </a:cubicBezTo>
                  <a:cubicBezTo>
                    <a:pt x="8874" y="581340"/>
                    <a:pt x="0" y="559916"/>
                    <a:pt x="0" y="537577"/>
                  </a:cubicBezTo>
                  <a:lnTo>
                    <a:pt x="0" y="84228"/>
                  </a:lnTo>
                  <a:cubicBezTo>
                    <a:pt x="0" y="37710"/>
                    <a:pt x="37710" y="0"/>
                    <a:pt x="84228" y="0"/>
                  </a:cubicBezTo>
                  <a:close/>
                </a:path>
              </a:pathLst>
            </a:custGeom>
            <a:solidFill>
              <a:srgbClr val="FFDE59"/>
            </a:solidFill>
          </p:spPr>
          <p:txBody>
            <a:bodyPr/>
            <a:lstStyle/>
            <a:p>
              <a:endParaRPr lang="fr-FR"/>
            </a:p>
          </p:txBody>
        </p:sp>
        <p:sp>
          <p:nvSpPr>
            <p:cNvPr id="16" name="TextBox 16"/>
            <p:cNvSpPr txBox="1"/>
            <p:nvPr/>
          </p:nvSpPr>
          <p:spPr>
            <a:xfrm>
              <a:off x="0" y="-28575"/>
              <a:ext cx="919920" cy="650380"/>
            </a:xfrm>
            <a:prstGeom prst="rect">
              <a:avLst/>
            </a:prstGeom>
          </p:spPr>
          <p:txBody>
            <a:bodyPr lIns="50800" tIns="50800" rIns="50800" bIns="50800" rtlCol="0" anchor="ctr"/>
            <a:lstStyle/>
            <a:p>
              <a:pPr algn="l">
                <a:lnSpc>
                  <a:spcPts val="2239"/>
                </a:lnSpc>
              </a:pPr>
              <a:endParaRPr/>
            </a:p>
            <a:p>
              <a:pPr marL="345439" lvl="1" indent="-172720" algn="l">
                <a:lnSpc>
                  <a:spcPts val="2239"/>
                </a:lnSpc>
                <a:buFont typeface="Arial"/>
                <a:buChar char="•"/>
              </a:pPr>
              <a:r>
                <a:rPr lang="en-US" sz="1599">
                  <a:solidFill>
                    <a:srgbClr val="000000"/>
                  </a:solidFill>
                  <a:latin typeface="Canva Sans"/>
                  <a:ea typeface="Canva Sans"/>
                  <a:cs typeface="Canva Sans"/>
                  <a:sym typeface="Canva Sans"/>
                </a:rPr>
                <a:t>Grand public</a:t>
              </a:r>
            </a:p>
            <a:p>
              <a:pPr marL="345439" lvl="1" indent="-172720" algn="l">
                <a:lnSpc>
                  <a:spcPts val="2239"/>
                </a:lnSpc>
                <a:buFont typeface="Arial"/>
                <a:buChar char="•"/>
              </a:pPr>
              <a:r>
                <a:rPr lang="en-US" sz="1599">
                  <a:solidFill>
                    <a:srgbClr val="000000"/>
                  </a:solidFill>
                  <a:latin typeface="Canva Sans"/>
                  <a:ea typeface="Canva Sans"/>
                  <a:cs typeface="Canva Sans"/>
                  <a:sym typeface="Canva Sans"/>
                </a:rPr>
                <a:t>Presse </a:t>
              </a:r>
            </a:p>
            <a:p>
              <a:pPr marL="345439" lvl="1" indent="-172720" algn="l">
                <a:lnSpc>
                  <a:spcPts val="2239"/>
                </a:lnSpc>
                <a:buFont typeface="Arial"/>
                <a:buChar char="•"/>
              </a:pPr>
              <a:r>
                <a:rPr lang="en-US" sz="1599">
                  <a:solidFill>
                    <a:srgbClr val="000000"/>
                  </a:solidFill>
                  <a:latin typeface="Canva Sans"/>
                  <a:ea typeface="Canva Sans"/>
                  <a:cs typeface="Canva Sans"/>
                  <a:sym typeface="Canva Sans"/>
                </a:rPr>
                <a:t>Institutionelle</a:t>
              </a:r>
            </a:p>
            <a:p>
              <a:pPr marL="345439" lvl="1" indent="-172720" algn="l">
                <a:lnSpc>
                  <a:spcPts val="2239"/>
                </a:lnSpc>
                <a:buFont typeface="Arial"/>
                <a:buChar char="•"/>
              </a:pPr>
              <a:r>
                <a:rPr lang="en-US" sz="1599">
                  <a:solidFill>
                    <a:srgbClr val="000000"/>
                  </a:solidFill>
                  <a:latin typeface="Canva Sans"/>
                  <a:ea typeface="Canva Sans"/>
                  <a:cs typeface="Canva Sans"/>
                  <a:sym typeface="Canva Sans"/>
                </a:rPr>
                <a:t>Interne</a:t>
              </a:r>
            </a:p>
            <a:p>
              <a:pPr marL="345439" lvl="1" indent="-172720" algn="l">
                <a:lnSpc>
                  <a:spcPts val="2239"/>
                </a:lnSpc>
                <a:buFont typeface="Arial"/>
                <a:buChar char="•"/>
              </a:pPr>
              <a:r>
                <a:rPr lang="en-US" sz="1599">
                  <a:solidFill>
                    <a:srgbClr val="000000"/>
                  </a:solidFill>
                  <a:latin typeface="Canva Sans"/>
                  <a:ea typeface="Canva Sans"/>
                  <a:cs typeface="Canva Sans"/>
                  <a:sym typeface="Canva Sans"/>
                </a:rPr>
                <a:t>Scolaire</a:t>
              </a:r>
            </a:p>
          </p:txBody>
        </p:sp>
      </p:grpSp>
      <p:grpSp>
        <p:nvGrpSpPr>
          <p:cNvPr id="17" name="Group 17"/>
          <p:cNvGrpSpPr/>
          <p:nvPr/>
        </p:nvGrpSpPr>
        <p:grpSpPr>
          <a:xfrm>
            <a:off x="3516904" y="6552061"/>
            <a:ext cx="3492819" cy="2360916"/>
            <a:chOff x="0" y="0"/>
            <a:chExt cx="919920" cy="621805"/>
          </a:xfrm>
        </p:grpSpPr>
        <p:sp>
          <p:nvSpPr>
            <p:cNvPr id="18" name="Freeform 18"/>
            <p:cNvSpPr/>
            <p:nvPr/>
          </p:nvSpPr>
          <p:spPr>
            <a:xfrm>
              <a:off x="0" y="0"/>
              <a:ext cx="919920" cy="621805"/>
            </a:xfrm>
            <a:custGeom>
              <a:avLst/>
              <a:gdLst/>
              <a:ahLst/>
              <a:cxnLst/>
              <a:rect l="l" t="t" r="r" b="b"/>
              <a:pathLst>
                <a:path w="919920" h="621805">
                  <a:moveTo>
                    <a:pt x="84228" y="0"/>
                  </a:moveTo>
                  <a:lnTo>
                    <a:pt x="835692" y="0"/>
                  </a:lnTo>
                  <a:cubicBezTo>
                    <a:pt x="882209" y="0"/>
                    <a:pt x="919920" y="37710"/>
                    <a:pt x="919920" y="84228"/>
                  </a:cubicBezTo>
                  <a:lnTo>
                    <a:pt x="919920" y="537577"/>
                  </a:lnTo>
                  <a:cubicBezTo>
                    <a:pt x="919920" y="584095"/>
                    <a:pt x="882209" y="621805"/>
                    <a:pt x="835692" y="621805"/>
                  </a:cubicBezTo>
                  <a:lnTo>
                    <a:pt x="84228" y="621805"/>
                  </a:lnTo>
                  <a:cubicBezTo>
                    <a:pt x="61889" y="621805"/>
                    <a:pt x="40466" y="612931"/>
                    <a:pt x="24670" y="597135"/>
                  </a:cubicBezTo>
                  <a:cubicBezTo>
                    <a:pt x="8874" y="581340"/>
                    <a:pt x="0" y="559916"/>
                    <a:pt x="0" y="537577"/>
                  </a:cubicBezTo>
                  <a:lnTo>
                    <a:pt x="0" y="84228"/>
                  </a:lnTo>
                  <a:cubicBezTo>
                    <a:pt x="0" y="37710"/>
                    <a:pt x="37710" y="0"/>
                    <a:pt x="84228" y="0"/>
                  </a:cubicBezTo>
                  <a:close/>
                </a:path>
              </a:pathLst>
            </a:custGeom>
            <a:solidFill>
              <a:srgbClr val="FF6D64"/>
            </a:solidFill>
          </p:spPr>
          <p:txBody>
            <a:bodyPr/>
            <a:lstStyle/>
            <a:p>
              <a:endParaRPr lang="fr-FR"/>
            </a:p>
          </p:txBody>
        </p:sp>
        <p:sp>
          <p:nvSpPr>
            <p:cNvPr id="19" name="TextBox 19"/>
            <p:cNvSpPr txBox="1"/>
            <p:nvPr/>
          </p:nvSpPr>
          <p:spPr>
            <a:xfrm>
              <a:off x="0" y="-28575"/>
              <a:ext cx="919920" cy="650380"/>
            </a:xfrm>
            <a:prstGeom prst="rect">
              <a:avLst/>
            </a:prstGeom>
          </p:spPr>
          <p:txBody>
            <a:bodyPr lIns="50800" tIns="50800" rIns="50800" bIns="50800" rtlCol="0" anchor="ctr"/>
            <a:lstStyle/>
            <a:p>
              <a:pPr algn="ctr">
                <a:lnSpc>
                  <a:spcPts val="2239"/>
                </a:lnSpc>
              </a:pPr>
              <a:endParaRPr/>
            </a:p>
          </p:txBody>
        </p:sp>
      </p:grpSp>
      <p:grpSp>
        <p:nvGrpSpPr>
          <p:cNvPr id="20" name="Group 20"/>
          <p:cNvGrpSpPr/>
          <p:nvPr/>
        </p:nvGrpSpPr>
        <p:grpSpPr>
          <a:xfrm>
            <a:off x="11500010" y="6552061"/>
            <a:ext cx="3492819" cy="2360916"/>
            <a:chOff x="0" y="0"/>
            <a:chExt cx="919920" cy="621805"/>
          </a:xfrm>
        </p:grpSpPr>
        <p:sp>
          <p:nvSpPr>
            <p:cNvPr id="21" name="Freeform 21"/>
            <p:cNvSpPr/>
            <p:nvPr/>
          </p:nvSpPr>
          <p:spPr>
            <a:xfrm>
              <a:off x="0" y="0"/>
              <a:ext cx="919920" cy="621805"/>
            </a:xfrm>
            <a:custGeom>
              <a:avLst/>
              <a:gdLst/>
              <a:ahLst/>
              <a:cxnLst/>
              <a:rect l="l" t="t" r="r" b="b"/>
              <a:pathLst>
                <a:path w="919920" h="621805">
                  <a:moveTo>
                    <a:pt x="84228" y="0"/>
                  </a:moveTo>
                  <a:lnTo>
                    <a:pt x="835692" y="0"/>
                  </a:lnTo>
                  <a:cubicBezTo>
                    <a:pt x="882209" y="0"/>
                    <a:pt x="919920" y="37710"/>
                    <a:pt x="919920" y="84228"/>
                  </a:cubicBezTo>
                  <a:lnTo>
                    <a:pt x="919920" y="537577"/>
                  </a:lnTo>
                  <a:cubicBezTo>
                    <a:pt x="919920" y="584095"/>
                    <a:pt x="882209" y="621805"/>
                    <a:pt x="835692" y="621805"/>
                  </a:cubicBezTo>
                  <a:lnTo>
                    <a:pt x="84228" y="621805"/>
                  </a:lnTo>
                  <a:cubicBezTo>
                    <a:pt x="61889" y="621805"/>
                    <a:pt x="40466" y="612931"/>
                    <a:pt x="24670" y="597135"/>
                  </a:cubicBezTo>
                  <a:cubicBezTo>
                    <a:pt x="8874" y="581340"/>
                    <a:pt x="0" y="559916"/>
                    <a:pt x="0" y="537577"/>
                  </a:cubicBezTo>
                  <a:lnTo>
                    <a:pt x="0" y="84228"/>
                  </a:lnTo>
                  <a:cubicBezTo>
                    <a:pt x="0" y="37710"/>
                    <a:pt x="37710" y="0"/>
                    <a:pt x="84228" y="0"/>
                  </a:cubicBezTo>
                  <a:close/>
                </a:path>
              </a:pathLst>
            </a:custGeom>
            <a:solidFill>
              <a:srgbClr val="D0CECC"/>
            </a:solidFill>
          </p:spPr>
          <p:txBody>
            <a:bodyPr/>
            <a:lstStyle/>
            <a:p>
              <a:endParaRPr lang="fr-FR"/>
            </a:p>
          </p:txBody>
        </p:sp>
        <p:sp>
          <p:nvSpPr>
            <p:cNvPr id="22" name="TextBox 22"/>
            <p:cNvSpPr txBox="1"/>
            <p:nvPr/>
          </p:nvSpPr>
          <p:spPr>
            <a:xfrm>
              <a:off x="0" y="-28575"/>
              <a:ext cx="919920" cy="650380"/>
            </a:xfrm>
            <a:prstGeom prst="rect">
              <a:avLst/>
            </a:prstGeom>
          </p:spPr>
          <p:txBody>
            <a:bodyPr lIns="50800" tIns="50800" rIns="50800" bIns="50800" rtlCol="0" anchor="ctr"/>
            <a:lstStyle/>
            <a:p>
              <a:pPr algn="ctr">
                <a:lnSpc>
                  <a:spcPts val="2239"/>
                </a:lnSpc>
              </a:pPr>
              <a:endParaRPr/>
            </a:p>
          </p:txBody>
        </p:sp>
      </p:grpSp>
      <p:grpSp>
        <p:nvGrpSpPr>
          <p:cNvPr id="23" name="Group 23"/>
          <p:cNvGrpSpPr/>
          <p:nvPr/>
        </p:nvGrpSpPr>
        <p:grpSpPr>
          <a:xfrm>
            <a:off x="7397590" y="7039704"/>
            <a:ext cx="3492819" cy="2360916"/>
            <a:chOff x="0" y="0"/>
            <a:chExt cx="919920" cy="621805"/>
          </a:xfrm>
        </p:grpSpPr>
        <p:sp>
          <p:nvSpPr>
            <p:cNvPr id="24" name="Freeform 24"/>
            <p:cNvSpPr/>
            <p:nvPr/>
          </p:nvSpPr>
          <p:spPr>
            <a:xfrm>
              <a:off x="0" y="0"/>
              <a:ext cx="919920" cy="621805"/>
            </a:xfrm>
            <a:custGeom>
              <a:avLst/>
              <a:gdLst/>
              <a:ahLst/>
              <a:cxnLst/>
              <a:rect l="l" t="t" r="r" b="b"/>
              <a:pathLst>
                <a:path w="919920" h="621805">
                  <a:moveTo>
                    <a:pt x="84228" y="0"/>
                  </a:moveTo>
                  <a:lnTo>
                    <a:pt x="835692" y="0"/>
                  </a:lnTo>
                  <a:cubicBezTo>
                    <a:pt x="882209" y="0"/>
                    <a:pt x="919920" y="37710"/>
                    <a:pt x="919920" y="84228"/>
                  </a:cubicBezTo>
                  <a:lnTo>
                    <a:pt x="919920" y="537577"/>
                  </a:lnTo>
                  <a:cubicBezTo>
                    <a:pt x="919920" y="584095"/>
                    <a:pt x="882209" y="621805"/>
                    <a:pt x="835692" y="621805"/>
                  </a:cubicBezTo>
                  <a:lnTo>
                    <a:pt x="84228" y="621805"/>
                  </a:lnTo>
                  <a:cubicBezTo>
                    <a:pt x="61889" y="621805"/>
                    <a:pt x="40466" y="612931"/>
                    <a:pt x="24670" y="597135"/>
                  </a:cubicBezTo>
                  <a:cubicBezTo>
                    <a:pt x="8874" y="581340"/>
                    <a:pt x="0" y="559916"/>
                    <a:pt x="0" y="537577"/>
                  </a:cubicBezTo>
                  <a:lnTo>
                    <a:pt x="0" y="84228"/>
                  </a:lnTo>
                  <a:cubicBezTo>
                    <a:pt x="0" y="37710"/>
                    <a:pt x="37710" y="0"/>
                    <a:pt x="84228" y="0"/>
                  </a:cubicBezTo>
                  <a:close/>
                </a:path>
              </a:pathLst>
            </a:custGeom>
            <a:solidFill>
              <a:srgbClr val="B0D7FA"/>
            </a:solidFill>
          </p:spPr>
          <p:txBody>
            <a:bodyPr/>
            <a:lstStyle/>
            <a:p>
              <a:endParaRPr lang="fr-FR"/>
            </a:p>
          </p:txBody>
        </p:sp>
        <p:sp>
          <p:nvSpPr>
            <p:cNvPr id="25" name="TextBox 25"/>
            <p:cNvSpPr txBox="1"/>
            <p:nvPr/>
          </p:nvSpPr>
          <p:spPr>
            <a:xfrm>
              <a:off x="0" y="-28575"/>
              <a:ext cx="919920" cy="650380"/>
            </a:xfrm>
            <a:prstGeom prst="rect">
              <a:avLst/>
            </a:prstGeom>
          </p:spPr>
          <p:txBody>
            <a:bodyPr lIns="50800" tIns="50800" rIns="50800" bIns="50800" rtlCol="0" anchor="ctr"/>
            <a:lstStyle/>
            <a:p>
              <a:pPr algn="ctr">
                <a:lnSpc>
                  <a:spcPts val="2239"/>
                </a:lnSpc>
              </a:pPr>
              <a:endParaRPr/>
            </a:p>
          </p:txBody>
        </p:sp>
      </p:grpSp>
      <p:grpSp>
        <p:nvGrpSpPr>
          <p:cNvPr id="29" name="Group 29"/>
          <p:cNvGrpSpPr/>
          <p:nvPr/>
        </p:nvGrpSpPr>
        <p:grpSpPr>
          <a:xfrm>
            <a:off x="15350742" y="3596722"/>
            <a:ext cx="476696" cy="476696"/>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9800"/>
            </a:solidFill>
          </p:spPr>
          <p:txBody>
            <a:bodyPr/>
            <a:lstStyle/>
            <a:p>
              <a:endParaRPr lang="fr-FR"/>
            </a:p>
          </p:txBody>
        </p:sp>
        <p:sp>
          <p:nvSpPr>
            <p:cNvPr id="31" name="TextBox 31"/>
            <p:cNvSpPr txBox="1"/>
            <p:nvPr/>
          </p:nvSpPr>
          <p:spPr>
            <a:xfrm>
              <a:off x="76200" y="19050"/>
              <a:ext cx="660400" cy="717550"/>
            </a:xfrm>
            <a:prstGeom prst="rect">
              <a:avLst/>
            </a:prstGeom>
          </p:spPr>
          <p:txBody>
            <a:bodyPr lIns="50800" tIns="50800" rIns="50800" bIns="50800" rtlCol="0" anchor="ctr"/>
            <a:lstStyle/>
            <a:p>
              <a:pPr marL="0" lvl="0" indent="0" algn="ctr">
                <a:lnSpc>
                  <a:spcPts val="3779"/>
                </a:lnSpc>
                <a:spcBef>
                  <a:spcPct val="0"/>
                </a:spcBef>
              </a:pPr>
              <a:endParaRPr/>
            </a:p>
          </p:txBody>
        </p:sp>
      </p:grpSp>
      <p:grpSp>
        <p:nvGrpSpPr>
          <p:cNvPr id="32" name="Group 32"/>
          <p:cNvGrpSpPr/>
          <p:nvPr/>
        </p:nvGrpSpPr>
        <p:grpSpPr>
          <a:xfrm>
            <a:off x="5024966" y="6313713"/>
            <a:ext cx="476696" cy="476696"/>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0C30"/>
            </a:solidFill>
          </p:spPr>
          <p:txBody>
            <a:bodyPr/>
            <a:lstStyle/>
            <a:p>
              <a:endParaRPr lang="fr-FR"/>
            </a:p>
          </p:txBody>
        </p:sp>
        <p:sp>
          <p:nvSpPr>
            <p:cNvPr id="34" name="TextBox 34"/>
            <p:cNvSpPr txBox="1"/>
            <p:nvPr/>
          </p:nvSpPr>
          <p:spPr>
            <a:xfrm>
              <a:off x="76200" y="19050"/>
              <a:ext cx="660400" cy="717550"/>
            </a:xfrm>
            <a:prstGeom prst="rect">
              <a:avLst/>
            </a:prstGeom>
          </p:spPr>
          <p:txBody>
            <a:bodyPr lIns="50800" tIns="50800" rIns="50800" bIns="50800" rtlCol="0" anchor="ctr"/>
            <a:lstStyle/>
            <a:p>
              <a:pPr marL="0" lvl="0" indent="0" algn="ctr">
                <a:lnSpc>
                  <a:spcPts val="3779"/>
                </a:lnSpc>
                <a:spcBef>
                  <a:spcPct val="0"/>
                </a:spcBef>
              </a:pPr>
              <a:endParaRPr/>
            </a:p>
          </p:txBody>
        </p:sp>
      </p:grpSp>
      <p:grpSp>
        <p:nvGrpSpPr>
          <p:cNvPr id="35" name="Group 35"/>
          <p:cNvGrpSpPr/>
          <p:nvPr/>
        </p:nvGrpSpPr>
        <p:grpSpPr>
          <a:xfrm>
            <a:off x="13008072" y="6313713"/>
            <a:ext cx="476696" cy="476696"/>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7E7E"/>
            </a:solidFill>
          </p:spPr>
          <p:txBody>
            <a:bodyPr/>
            <a:lstStyle/>
            <a:p>
              <a:endParaRPr lang="fr-FR"/>
            </a:p>
          </p:txBody>
        </p:sp>
        <p:sp>
          <p:nvSpPr>
            <p:cNvPr id="37" name="TextBox 37"/>
            <p:cNvSpPr txBox="1"/>
            <p:nvPr/>
          </p:nvSpPr>
          <p:spPr>
            <a:xfrm>
              <a:off x="76200" y="19050"/>
              <a:ext cx="660400" cy="717550"/>
            </a:xfrm>
            <a:prstGeom prst="rect">
              <a:avLst/>
            </a:prstGeom>
          </p:spPr>
          <p:txBody>
            <a:bodyPr lIns="50800" tIns="50800" rIns="50800" bIns="50800" rtlCol="0" anchor="ctr"/>
            <a:lstStyle/>
            <a:p>
              <a:pPr marL="0" lvl="0" indent="0" algn="ctr">
                <a:lnSpc>
                  <a:spcPts val="3779"/>
                </a:lnSpc>
                <a:spcBef>
                  <a:spcPct val="0"/>
                </a:spcBef>
              </a:pPr>
              <a:endParaRPr/>
            </a:p>
          </p:txBody>
        </p:sp>
      </p:grpSp>
      <p:grpSp>
        <p:nvGrpSpPr>
          <p:cNvPr id="38" name="Group 38"/>
          <p:cNvGrpSpPr/>
          <p:nvPr/>
        </p:nvGrpSpPr>
        <p:grpSpPr>
          <a:xfrm>
            <a:off x="8905652" y="6801356"/>
            <a:ext cx="476696" cy="476696"/>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FBD"/>
            </a:solidFill>
          </p:spPr>
          <p:txBody>
            <a:bodyPr/>
            <a:lstStyle/>
            <a:p>
              <a:endParaRPr lang="fr-FR"/>
            </a:p>
          </p:txBody>
        </p:sp>
        <p:sp>
          <p:nvSpPr>
            <p:cNvPr id="40" name="TextBox 40"/>
            <p:cNvSpPr txBox="1"/>
            <p:nvPr/>
          </p:nvSpPr>
          <p:spPr>
            <a:xfrm>
              <a:off x="76200" y="19050"/>
              <a:ext cx="660400" cy="717550"/>
            </a:xfrm>
            <a:prstGeom prst="rect">
              <a:avLst/>
            </a:prstGeom>
          </p:spPr>
          <p:txBody>
            <a:bodyPr lIns="50800" tIns="50800" rIns="50800" bIns="50800" rtlCol="0" anchor="ctr"/>
            <a:lstStyle/>
            <a:p>
              <a:pPr marL="0" lvl="0" indent="0" algn="ctr">
                <a:lnSpc>
                  <a:spcPts val="3779"/>
                </a:lnSpc>
                <a:spcBef>
                  <a:spcPct val="0"/>
                </a:spcBef>
              </a:pPr>
              <a:endParaRPr/>
            </a:p>
          </p:txBody>
        </p:sp>
      </p:grpSp>
      <p:sp>
        <p:nvSpPr>
          <p:cNvPr id="41" name="Freeform 41"/>
          <p:cNvSpPr/>
          <p:nvPr/>
        </p:nvSpPr>
        <p:spPr>
          <a:xfrm>
            <a:off x="2698910" y="2624497"/>
            <a:ext cx="1704135" cy="972225"/>
          </a:xfrm>
          <a:custGeom>
            <a:avLst/>
            <a:gdLst/>
            <a:ahLst/>
            <a:cxnLst/>
            <a:rect l="l" t="t" r="r" b="b"/>
            <a:pathLst>
              <a:path w="1704135" h="972225">
                <a:moveTo>
                  <a:pt x="0" y="972225"/>
                </a:moveTo>
                <a:lnTo>
                  <a:pt x="623467" y="972225"/>
                </a:lnTo>
                <a:cubicBezTo>
                  <a:pt x="684096" y="972225"/>
                  <a:pt x="742241" y="948140"/>
                  <a:pt x="785112" y="905270"/>
                </a:cubicBezTo>
                <a:cubicBezTo>
                  <a:pt x="827983" y="862399"/>
                  <a:pt x="852067" y="804253"/>
                  <a:pt x="852067" y="743625"/>
                </a:cubicBezTo>
                <a:lnTo>
                  <a:pt x="852067" y="228600"/>
                </a:lnTo>
                <a:cubicBezTo>
                  <a:pt x="852067" y="167971"/>
                  <a:pt x="876152" y="109826"/>
                  <a:pt x="919023" y="66955"/>
                </a:cubicBezTo>
                <a:cubicBezTo>
                  <a:pt x="961894" y="24084"/>
                  <a:pt x="1020039" y="0"/>
                  <a:pt x="1080667" y="0"/>
                </a:cubicBezTo>
                <a:lnTo>
                  <a:pt x="1704135" y="0"/>
                </a:lnTo>
              </a:path>
            </a:pathLst>
          </a:custGeom>
          <a:ln w="38100" cap="flat">
            <a:solidFill>
              <a:srgbClr val="009688"/>
            </a:solidFill>
            <a:prstDash val="solid"/>
            <a:headEnd type="none" w="sm" len="sm"/>
            <a:tailEnd type="none" w="sm" len="sm"/>
          </a:ln>
        </p:spPr>
        <p:txBody>
          <a:bodyPr/>
          <a:lstStyle/>
          <a:p>
            <a:endParaRPr lang="fr-FR"/>
          </a:p>
        </p:txBody>
      </p:sp>
      <p:sp>
        <p:nvSpPr>
          <p:cNvPr id="42" name="Freeform 42"/>
          <p:cNvSpPr/>
          <p:nvPr/>
        </p:nvSpPr>
        <p:spPr>
          <a:xfrm>
            <a:off x="5287430" y="5469798"/>
            <a:ext cx="1111714" cy="902779"/>
          </a:xfrm>
          <a:custGeom>
            <a:avLst/>
            <a:gdLst/>
            <a:ahLst/>
            <a:cxnLst/>
            <a:rect l="l" t="t" r="r" b="b"/>
            <a:pathLst>
              <a:path w="1111714" h="902779">
                <a:moveTo>
                  <a:pt x="0" y="902779"/>
                </a:moveTo>
                <a:lnTo>
                  <a:pt x="327257" y="902779"/>
                </a:lnTo>
                <a:cubicBezTo>
                  <a:pt x="387886" y="902779"/>
                  <a:pt x="446031" y="878694"/>
                  <a:pt x="488902" y="835823"/>
                </a:cubicBezTo>
                <a:cubicBezTo>
                  <a:pt x="531773" y="792952"/>
                  <a:pt x="555857" y="734807"/>
                  <a:pt x="555857" y="674179"/>
                </a:cubicBezTo>
                <a:lnTo>
                  <a:pt x="555857" y="228600"/>
                </a:lnTo>
                <a:cubicBezTo>
                  <a:pt x="555857" y="167971"/>
                  <a:pt x="579942" y="109826"/>
                  <a:pt x="622812" y="66955"/>
                </a:cubicBezTo>
                <a:cubicBezTo>
                  <a:pt x="665683" y="24084"/>
                  <a:pt x="723829" y="0"/>
                  <a:pt x="784457" y="0"/>
                </a:cubicBezTo>
                <a:lnTo>
                  <a:pt x="1111714" y="0"/>
                </a:lnTo>
              </a:path>
            </a:pathLst>
          </a:custGeom>
          <a:ln w="38100" cap="flat">
            <a:solidFill>
              <a:srgbClr val="E51432"/>
            </a:solidFill>
            <a:prstDash val="solid"/>
            <a:headEnd type="none" w="sm" len="sm"/>
            <a:tailEnd type="none" w="sm" len="sm"/>
          </a:ln>
        </p:spPr>
        <p:txBody>
          <a:bodyPr/>
          <a:lstStyle/>
          <a:p>
            <a:endParaRPr lang="fr-FR"/>
          </a:p>
        </p:txBody>
      </p:sp>
      <p:sp>
        <p:nvSpPr>
          <p:cNvPr id="43" name="Freeform 43"/>
          <p:cNvSpPr/>
          <p:nvPr/>
        </p:nvSpPr>
        <p:spPr>
          <a:xfrm>
            <a:off x="13937934" y="2624497"/>
            <a:ext cx="1733589" cy="1042061"/>
          </a:xfrm>
          <a:custGeom>
            <a:avLst/>
            <a:gdLst/>
            <a:ahLst/>
            <a:cxnLst/>
            <a:rect l="l" t="t" r="r" b="b"/>
            <a:pathLst>
              <a:path w="1733589" h="1042061">
                <a:moveTo>
                  <a:pt x="1733588" y="1042061"/>
                </a:moveTo>
                <a:lnTo>
                  <a:pt x="1095393" y="1042061"/>
                </a:lnTo>
                <a:cubicBezTo>
                  <a:pt x="1034764" y="1042061"/>
                  <a:pt x="976619" y="1017976"/>
                  <a:pt x="933749" y="975106"/>
                </a:cubicBezTo>
                <a:cubicBezTo>
                  <a:pt x="890879" y="932235"/>
                  <a:pt x="866793" y="874089"/>
                  <a:pt x="866793" y="813461"/>
                </a:cubicBezTo>
                <a:lnTo>
                  <a:pt x="866793" y="228600"/>
                </a:lnTo>
                <a:cubicBezTo>
                  <a:pt x="866793" y="102347"/>
                  <a:pt x="764446" y="0"/>
                  <a:pt x="638193" y="0"/>
                </a:cubicBezTo>
                <a:lnTo>
                  <a:pt x="0" y="0"/>
                </a:lnTo>
              </a:path>
            </a:pathLst>
          </a:custGeom>
          <a:ln w="38100" cap="flat">
            <a:solidFill>
              <a:srgbClr val="FE9800"/>
            </a:solidFill>
            <a:prstDash val="solid"/>
            <a:headEnd type="none" w="sm" len="sm"/>
            <a:tailEnd type="none" w="sm" len="sm"/>
          </a:ln>
        </p:spPr>
        <p:txBody>
          <a:bodyPr/>
          <a:lstStyle/>
          <a:p>
            <a:endParaRPr lang="fr-FR"/>
          </a:p>
        </p:txBody>
      </p:sp>
      <p:sp>
        <p:nvSpPr>
          <p:cNvPr id="44" name="Freeform 44"/>
          <p:cNvSpPr/>
          <p:nvPr/>
        </p:nvSpPr>
        <p:spPr>
          <a:xfrm>
            <a:off x="9144000" y="6372577"/>
            <a:ext cx="68338" cy="478546"/>
          </a:xfrm>
          <a:custGeom>
            <a:avLst/>
            <a:gdLst/>
            <a:ahLst/>
            <a:cxnLst/>
            <a:rect l="l" t="t" r="r" b="b"/>
            <a:pathLst>
              <a:path w="68338" h="478546">
                <a:moveTo>
                  <a:pt x="68338" y="478545"/>
                </a:moveTo>
                <a:lnTo>
                  <a:pt x="68338" y="273441"/>
                </a:lnTo>
                <a:cubicBezTo>
                  <a:pt x="68338" y="254570"/>
                  <a:pt x="53039" y="239272"/>
                  <a:pt x="34169" y="239272"/>
                </a:cubicBezTo>
                <a:lnTo>
                  <a:pt x="34169" y="239272"/>
                </a:lnTo>
                <a:cubicBezTo>
                  <a:pt x="15298" y="239272"/>
                  <a:pt x="0" y="223974"/>
                  <a:pt x="0" y="205104"/>
                </a:cubicBezTo>
                <a:lnTo>
                  <a:pt x="0" y="0"/>
                </a:lnTo>
              </a:path>
            </a:pathLst>
          </a:custGeom>
          <a:ln w="38100" cap="flat">
            <a:solidFill>
              <a:srgbClr val="019FBD"/>
            </a:solidFill>
            <a:prstDash val="solid"/>
            <a:headEnd type="none" w="sm" len="sm"/>
            <a:tailEnd type="none" w="sm" len="sm"/>
          </a:ln>
        </p:spPr>
        <p:txBody>
          <a:bodyPr/>
          <a:lstStyle/>
          <a:p>
            <a:endParaRPr lang="fr-FR"/>
          </a:p>
        </p:txBody>
      </p:sp>
      <p:sp>
        <p:nvSpPr>
          <p:cNvPr id="45" name="TextBox 45"/>
          <p:cNvSpPr txBox="1"/>
          <p:nvPr/>
        </p:nvSpPr>
        <p:spPr>
          <a:xfrm>
            <a:off x="1170415" y="4295249"/>
            <a:ext cx="3056990" cy="264160"/>
          </a:xfrm>
          <a:prstGeom prst="rect">
            <a:avLst/>
          </a:prstGeom>
        </p:spPr>
        <p:txBody>
          <a:bodyPr lIns="0" tIns="0" rIns="0" bIns="0" rtlCol="0" anchor="t">
            <a:spAutoFit/>
          </a:bodyPr>
          <a:lstStyle/>
          <a:p>
            <a:pPr algn="ctr">
              <a:lnSpc>
                <a:spcPts val="2239"/>
              </a:lnSpc>
              <a:spcBef>
                <a:spcPct val="0"/>
              </a:spcBef>
            </a:pPr>
            <a:r>
              <a:rPr lang="en-US" sz="1599" b="1">
                <a:solidFill>
                  <a:srgbClr val="000000"/>
                </a:solidFill>
                <a:latin typeface="Canva Sans Bold"/>
                <a:ea typeface="Canva Sans Bold"/>
                <a:cs typeface="Canva Sans Bold"/>
                <a:sym typeface="Canva Sans Bold"/>
              </a:rPr>
              <a:t>Environnement</a:t>
            </a:r>
          </a:p>
        </p:txBody>
      </p:sp>
      <p:sp>
        <p:nvSpPr>
          <p:cNvPr id="46" name="TextBox 46"/>
          <p:cNvSpPr txBox="1"/>
          <p:nvPr/>
        </p:nvSpPr>
        <p:spPr>
          <a:xfrm>
            <a:off x="14058220" y="4177457"/>
            <a:ext cx="3056990" cy="264160"/>
          </a:xfrm>
          <a:prstGeom prst="rect">
            <a:avLst/>
          </a:prstGeom>
        </p:spPr>
        <p:txBody>
          <a:bodyPr lIns="0" tIns="0" rIns="0" bIns="0" rtlCol="0" anchor="t">
            <a:spAutoFit/>
          </a:bodyPr>
          <a:lstStyle/>
          <a:p>
            <a:pPr algn="ctr">
              <a:lnSpc>
                <a:spcPts val="2239"/>
              </a:lnSpc>
              <a:spcBef>
                <a:spcPct val="0"/>
              </a:spcBef>
            </a:pPr>
            <a:r>
              <a:rPr lang="en-US" sz="1599" b="1">
                <a:solidFill>
                  <a:srgbClr val="000000"/>
                </a:solidFill>
                <a:latin typeface="Canva Sans Bold"/>
                <a:ea typeface="Canva Sans Bold"/>
                <a:cs typeface="Canva Sans Bold"/>
                <a:sym typeface="Canva Sans Bold"/>
              </a:rPr>
              <a:t>Communication</a:t>
            </a:r>
          </a:p>
        </p:txBody>
      </p:sp>
      <p:sp>
        <p:nvSpPr>
          <p:cNvPr id="47" name="TextBox 47"/>
          <p:cNvSpPr txBox="1"/>
          <p:nvPr/>
        </p:nvSpPr>
        <p:spPr>
          <a:xfrm>
            <a:off x="3734819" y="7012240"/>
            <a:ext cx="3056990" cy="264160"/>
          </a:xfrm>
          <a:prstGeom prst="rect">
            <a:avLst/>
          </a:prstGeom>
        </p:spPr>
        <p:txBody>
          <a:bodyPr lIns="0" tIns="0" rIns="0" bIns="0" rtlCol="0" anchor="t">
            <a:spAutoFit/>
          </a:bodyPr>
          <a:lstStyle/>
          <a:p>
            <a:pPr algn="ctr">
              <a:lnSpc>
                <a:spcPts val="2239"/>
              </a:lnSpc>
              <a:spcBef>
                <a:spcPct val="0"/>
              </a:spcBef>
            </a:pPr>
            <a:r>
              <a:rPr lang="en-US" sz="1599" b="1">
                <a:solidFill>
                  <a:srgbClr val="000000"/>
                </a:solidFill>
                <a:latin typeface="Canva Sans Bold"/>
                <a:ea typeface="Canva Sans Bold"/>
                <a:cs typeface="Canva Sans Bold"/>
                <a:sym typeface="Canva Sans Bold"/>
              </a:rPr>
              <a:t>Pesée Classement Marquage</a:t>
            </a:r>
          </a:p>
        </p:txBody>
      </p:sp>
      <p:sp>
        <p:nvSpPr>
          <p:cNvPr id="48" name="TextBox 48"/>
          <p:cNvSpPr txBox="1"/>
          <p:nvPr/>
        </p:nvSpPr>
        <p:spPr>
          <a:xfrm>
            <a:off x="11717924" y="6874128"/>
            <a:ext cx="3056990" cy="540385"/>
          </a:xfrm>
          <a:prstGeom prst="rect">
            <a:avLst/>
          </a:prstGeom>
        </p:spPr>
        <p:txBody>
          <a:bodyPr lIns="0" tIns="0" rIns="0" bIns="0" rtlCol="0" anchor="t">
            <a:spAutoFit/>
          </a:bodyPr>
          <a:lstStyle/>
          <a:p>
            <a:pPr algn="ctr">
              <a:lnSpc>
                <a:spcPts val="2239"/>
              </a:lnSpc>
              <a:spcBef>
                <a:spcPct val="0"/>
              </a:spcBef>
            </a:pPr>
            <a:r>
              <a:rPr lang="en-US" sz="1599" b="1">
                <a:solidFill>
                  <a:srgbClr val="000000"/>
                </a:solidFill>
                <a:latin typeface="Canva Sans Bold"/>
                <a:ea typeface="Canva Sans Bold"/>
                <a:cs typeface="Canva Sans Bold"/>
                <a:sym typeface="Canva Sans Bold"/>
              </a:rPr>
              <a:t>Accompagnement administratif</a:t>
            </a:r>
          </a:p>
        </p:txBody>
      </p:sp>
      <p:sp>
        <p:nvSpPr>
          <p:cNvPr id="49" name="TextBox 49"/>
          <p:cNvSpPr txBox="1"/>
          <p:nvPr/>
        </p:nvSpPr>
        <p:spPr>
          <a:xfrm>
            <a:off x="7615505" y="7499883"/>
            <a:ext cx="3056990" cy="264160"/>
          </a:xfrm>
          <a:prstGeom prst="rect">
            <a:avLst/>
          </a:prstGeom>
        </p:spPr>
        <p:txBody>
          <a:bodyPr lIns="0" tIns="0" rIns="0" bIns="0" rtlCol="0" anchor="t">
            <a:spAutoFit/>
          </a:bodyPr>
          <a:lstStyle/>
          <a:p>
            <a:pPr algn="ctr">
              <a:lnSpc>
                <a:spcPts val="2239"/>
              </a:lnSpc>
              <a:spcBef>
                <a:spcPct val="0"/>
              </a:spcBef>
            </a:pPr>
            <a:r>
              <a:rPr lang="en-US" sz="1599" b="1">
                <a:solidFill>
                  <a:srgbClr val="000000"/>
                </a:solidFill>
                <a:latin typeface="Canva Sans Bold"/>
                <a:ea typeface="Canva Sans Bold"/>
                <a:cs typeface="Canva Sans Bold"/>
                <a:sym typeface="Canva Sans Bold"/>
              </a:rPr>
              <a:t>Sanitaire</a:t>
            </a:r>
          </a:p>
        </p:txBody>
      </p:sp>
      <p:sp>
        <p:nvSpPr>
          <p:cNvPr id="50" name="TextBox 50"/>
          <p:cNvSpPr txBox="1"/>
          <p:nvPr/>
        </p:nvSpPr>
        <p:spPr>
          <a:xfrm>
            <a:off x="3734819" y="7354454"/>
            <a:ext cx="3056990" cy="1645285"/>
          </a:xfrm>
          <a:prstGeom prst="rect">
            <a:avLst/>
          </a:prstGeom>
        </p:spPr>
        <p:txBody>
          <a:bodyPr lIns="0" tIns="0" rIns="0" bIns="0" rtlCol="0" anchor="t">
            <a:spAutoFit/>
          </a:bodyPr>
          <a:lstStyle/>
          <a:p>
            <a:pPr marL="345439" lvl="1" indent="-172720" algn="l">
              <a:lnSpc>
                <a:spcPts val="2239"/>
              </a:lnSpc>
              <a:buFont typeface="Arial"/>
              <a:buChar char="•"/>
            </a:pPr>
            <a:r>
              <a:rPr lang="en-US" sz="1599">
                <a:solidFill>
                  <a:srgbClr val="000000"/>
                </a:solidFill>
                <a:latin typeface="Canva Sans"/>
                <a:ea typeface="Canva Sans"/>
                <a:cs typeface="Canva Sans"/>
                <a:sym typeface="Canva Sans"/>
              </a:rPr>
              <a:t>Contrôle</a:t>
            </a:r>
          </a:p>
          <a:p>
            <a:pPr marL="345439" lvl="1" indent="-172720" algn="l">
              <a:lnSpc>
                <a:spcPts val="2239"/>
              </a:lnSpc>
              <a:buFont typeface="Arial"/>
              <a:buChar char="•"/>
            </a:pPr>
            <a:r>
              <a:rPr lang="en-US" sz="1599">
                <a:solidFill>
                  <a:srgbClr val="000000"/>
                </a:solidFill>
                <a:latin typeface="Canva Sans"/>
                <a:ea typeface="Canva Sans"/>
                <a:cs typeface="Canva Sans"/>
                <a:sym typeface="Canva Sans"/>
              </a:rPr>
              <a:t>Accompagnement des éleveurs et des abattoirs </a:t>
            </a:r>
          </a:p>
          <a:p>
            <a:pPr marL="345439" lvl="1" indent="-172720" algn="l">
              <a:lnSpc>
                <a:spcPts val="2239"/>
              </a:lnSpc>
              <a:buFont typeface="Arial"/>
              <a:buChar char="•"/>
            </a:pPr>
            <a:r>
              <a:rPr lang="en-US" sz="1599">
                <a:solidFill>
                  <a:srgbClr val="000000"/>
                </a:solidFill>
                <a:latin typeface="Canva Sans"/>
                <a:ea typeface="Canva Sans"/>
                <a:cs typeface="Canva Sans"/>
                <a:sym typeface="Canva Sans"/>
              </a:rPr>
              <a:t>Formation classificateurs</a:t>
            </a:r>
          </a:p>
          <a:p>
            <a:pPr marL="345439" lvl="1" indent="-172720" algn="l">
              <a:lnSpc>
                <a:spcPts val="2239"/>
              </a:lnSpc>
              <a:buFont typeface="Arial"/>
              <a:buChar char="•"/>
            </a:pPr>
            <a:r>
              <a:rPr lang="en-US" sz="1599">
                <a:solidFill>
                  <a:srgbClr val="000000"/>
                </a:solidFill>
                <a:latin typeface="Canva Sans"/>
                <a:ea typeface="Canva Sans"/>
                <a:cs typeface="Canva Sans"/>
                <a:sym typeface="Canva Sans"/>
              </a:rPr>
              <a:t>Maintenance du matériel</a:t>
            </a:r>
          </a:p>
          <a:p>
            <a:pPr algn="ctr">
              <a:lnSpc>
                <a:spcPts val="2239"/>
              </a:lnSpc>
              <a:spcBef>
                <a:spcPct val="0"/>
              </a:spcBef>
            </a:pPr>
            <a:endParaRPr lang="en-US" sz="1599">
              <a:solidFill>
                <a:srgbClr val="000000"/>
              </a:solidFill>
              <a:latin typeface="Canva Sans"/>
              <a:ea typeface="Canva Sans"/>
              <a:cs typeface="Canva Sans"/>
              <a:sym typeface="Canva Sans"/>
            </a:endParaRPr>
          </a:p>
        </p:txBody>
      </p:sp>
      <p:sp>
        <p:nvSpPr>
          <p:cNvPr id="51" name="TextBox 51"/>
          <p:cNvSpPr txBox="1"/>
          <p:nvPr/>
        </p:nvSpPr>
        <p:spPr>
          <a:xfrm>
            <a:off x="11717924" y="7565871"/>
            <a:ext cx="3056990" cy="1092835"/>
          </a:xfrm>
          <a:prstGeom prst="rect">
            <a:avLst/>
          </a:prstGeom>
        </p:spPr>
        <p:txBody>
          <a:bodyPr lIns="0" tIns="0" rIns="0" bIns="0" rtlCol="0" anchor="t">
            <a:spAutoFit/>
          </a:bodyPr>
          <a:lstStyle/>
          <a:p>
            <a:pPr marL="345439" lvl="1" indent="-172720" algn="l">
              <a:lnSpc>
                <a:spcPts val="2239"/>
              </a:lnSpc>
              <a:buFont typeface="Arial"/>
              <a:buChar char="•"/>
            </a:pPr>
            <a:r>
              <a:rPr lang="en-US" sz="1599">
                <a:solidFill>
                  <a:srgbClr val="000000"/>
                </a:solidFill>
                <a:latin typeface="Canva Sans"/>
                <a:ea typeface="Canva Sans"/>
                <a:cs typeface="Canva Sans"/>
                <a:sym typeface="Canva Sans"/>
              </a:rPr>
              <a:t>Gestion de la base de donnée régionale BDPORC</a:t>
            </a:r>
          </a:p>
          <a:p>
            <a:pPr marL="345439" lvl="1" indent="-172720" algn="l">
              <a:lnSpc>
                <a:spcPts val="2239"/>
              </a:lnSpc>
              <a:buFont typeface="Arial"/>
              <a:buChar char="•"/>
            </a:pPr>
            <a:r>
              <a:rPr lang="en-US" sz="1599">
                <a:solidFill>
                  <a:srgbClr val="000000"/>
                </a:solidFill>
                <a:latin typeface="Canva Sans"/>
                <a:ea typeface="Canva Sans"/>
                <a:cs typeface="Canva Sans"/>
                <a:sym typeface="Canva Sans"/>
              </a:rPr>
              <a:t>Accompagnement dossiers d’aide à l’investissement</a:t>
            </a:r>
          </a:p>
        </p:txBody>
      </p:sp>
      <p:sp>
        <p:nvSpPr>
          <p:cNvPr id="52" name="TextBox 52"/>
          <p:cNvSpPr txBox="1"/>
          <p:nvPr/>
        </p:nvSpPr>
        <p:spPr>
          <a:xfrm>
            <a:off x="7615505" y="7842096"/>
            <a:ext cx="3056990" cy="816610"/>
          </a:xfrm>
          <a:prstGeom prst="rect">
            <a:avLst/>
          </a:prstGeom>
        </p:spPr>
        <p:txBody>
          <a:bodyPr lIns="0" tIns="0" rIns="0" bIns="0" rtlCol="0" anchor="t">
            <a:spAutoFit/>
          </a:bodyPr>
          <a:lstStyle/>
          <a:p>
            <a:pPr marL="345439" lvl="1" indent="-172720" algn="l">
              <a:lnSpc>
                <a:spcPts val="2239"/>
              </a:lnSpc>
              <a:buFont typeface="Arial"/>
              <a:buChar char="•"/>
            </a:pPr>
            <a:r>
              <a:rPr lang="en-US" sz="1599">
                <a:solidFill>
                  <a:srgbClr val="000000"/>
                </a:solidFill>
                <a:latin typeface="Canva Sans"/>
                <a:ea typeface="Canva Sans"/>
                <a:cs typeface="Canva Sans"/>
                <a:sym typeface="Canva Sans"/>
              </a:rPr>
              <a:t>Coordination régionale</a:t>
            </a:r>
          </a:p>
          <a:p>
            <a:pPr marL="345439" lvl="1" indent="-172720" algn="l">
              <a:lnSpc>
                <a:spcPts val="2239"/>
              </a:lnSpc>
              <a:buFont typeface="Arial"/>
              <a:buChar char="•"/>
            </a:pPr>
            <a:r>
              <a:rPr lang="en-US" sz="1599">
                <a:solidFill>
                  <a:srgbClr val="000000"/>
                </a:solidFill>
                <a:latin typeface="Canva Sans"/>
                <a:ea typeface="Canva Sans"/>
                <a:cs typeface="Canva Sans"/>
                <a:sym typeface="Canva Sans"/>
              </a:rPr>
              <a:t>Lien avec le national</a:t>
            </a:r>
          </a:p>
          <a:p>
            <a:pPr algn="l">
              <a:lnSpc>
                <a:spcPts val="2239"/>
              </a:lnSpc>
            </a:pPr>
            <a:endParaRPr lang="en-US" sz="1599">
              <a:solidFill>
                <a:srgbClr val="000000"/>
              </a:solidFill>
              <a:latin typeface="Canva Sans"/>
              <a:ea typeface="Canva Sans"/>
              <a:cs typeface="Canva Sans"/>
              <a:sym typeface="Canva Sans"/>
            </a:endParaRPr>
          </a:p>
        </p:txBody>
      </p:sp>
      <p:sp>
        <p:nvSpPr>
          <p:cNvPr id="53" name="Freeform 53"/>
          <p:cNvSpPr/>
          <p:nvPr/>
        </p:nvSpPr>
        <p:spPr>
          <a:xfrm>
            <a:off x="6855775" y="1028700"/>
            <a:ext cx="4576450" cy="1229127"/>
          </a:xfrm>
          <a:custGeom>
            <a:avLst/>
            <a:gdLst/>
            <a:ahLst/>
            <a:cxnLst/>
            <a:rect l="l" t="t" r="r" b="b"/>
            <a:pathLst>
              <a:path w="4576450" h="1229127">
                <a:moveTo>
                  <a:pt x="0" y="0"/>
                </a:moveTo>
                <a:lnTo>
                  <a:pt x="4576450" y="0"/>
                </a:lnTo>
                <a:lnTo>
                  <a:pt x="4576450" y="1229127"/>
                </a:lnTo>
                <a:lnTo>
                  <a:pt x="0" y="1229127"/>
                </a:lnTo>
                <a:lnTo>
                  <a:pt x="0" y="0"/>
                </a:lnTo>
                <a:close/>
              </a:path>
            </a:pathLst>
          </a:custGeom>
          <a:blipFill>
            <a:blip r:embed="rId4"/>
            <a:stretch>
              <a:fillRect/>
            </a:stretch>
          </a:blipFill>
        </p:spPr>
        <p:txBody>
          <a:bodyPr/>
          <a:lstStyle/>
          <a:p>
            <a:endParaRPr lang="fr-FR"/>
          </a:p>
        </p:txBody>
      </p:sp>
      <p:grpSp>
        <p:nvGrpSpPr>
          <p:cNvPr id="26" name="Group 26"/>
          <p:cNvGrpSpPr/>
          <p:nvPr/>
        </p:nvGrpSpPr>
        <p:grpSpPr>
          <a:xfrm>
            <a:off x="2480746" y="3497330"/>
            <a:ext cx="476696" cy="476696"/>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295"/>
            </a:solidFill>
          </p:spPr>
          <p:txBody>
            <a:bodyPr/>
            <a:lstStyle/>
            <a:p>
              <a:endParaRPr lang="fr-FR"/>
            </a:p>
          </p:txBody>
        </p:sp>
        <p:sp>
          <p:nvSpPr>
            <p:cNvPr id="28" name="TextBox 28"/>
            <p:cNvSpPr txBox="1"/>
            <p:nvPr/>
          </p:nvSpPr>
          <p:spPr>
            <a:xfrm>
              <a:off x="76200" y="19050"/>
              <a:ext cx="660400" cy="717550"/>
            </a:xfrm>
            <a:prstGeom prst="rect">
              <a:avLst/>
            </a:prstGeom>
          </p:spPr>
          <p:txBody>
            <a:bodyPr lIns="50800" tIns="50800" rIns="50800" bIns="50800" rtlCol="0" anchor="ctr"/>
            <a:lstStyle/>
            <a:p>
              <a:pPr marL="0" lvl="0" indent="0" algn="ctr">
                <a:lnSpc>
                  <a:spcPts val="3779"/>
                </a:lnSpc>
                <a:spcBef>
                  <a:spcPct val="0"/>
                </a:spcBef>
              </a:pP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FE3E9-46DF-2A8D-A9F1-2EAAF1EBBA0E}"/>
            </a:ext>
          </a:extLst>
        </p:cNvPr>
        <p:cNvGrpSpPr/>
        <p:nvPr/>
      </p:nvGrpSpPr>
      <p:grpSpPr>
        <a:xfrm>
          <a:off x="0" y="0"/>
          <a:ext cx="0" cy="0"/>
          <a:chOff x="0" y="0"/>
          <a:chExt cx="0" cy="0"/>
        </a:xfrm>
      </p:grpSpPr>
      <p:sp>
        <p:nvSpPr>
          <p:cNvPr id="13" name="Rectangle : avec coin rogné 12">
            <a:extLst>
              <a:ext uri="{FF2B5EF4-FFF2-40B4-BE49-F238E27FC236}">
                <a16:creationId xmlns:a16="http://schemas.microsoft.com/office/drawing/2014/main" id="{23CB16D1-5888-8924-FECD-6A4A47AD9D1D}"/>
              </a:ext>
            </a:extLst>
          </p:cNvPr>
          <p:cNvSpPr/>
          <p:nvPr/>
        </p:nvSpPr>
        <p:spPr>
          <a:xfrm>
            <a:off x="11226140" y="5651545"/>
            <a:ext cx="2947056" cy="2977043"/>
          </a:xfrm>
          <a:prstGeom prst="snip1Rect">
            <a:avLst/>
          </a:prstGeom>
          <a:ln>
            <a:solidFill>
              <a:srgbClr val="FFCCFF"/>
            </a:solidFill>
          </a:ln>
          <a:effectLst>
            <a:outerShdw blurRad="63500" sx="102000" sy="102000" algn="ctr"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defTabSz="1371600"/>
            <a:r>
              <a:rPr lang="fr-FR" sz="2400" b="1" spc="75" dirty="0">
                <a:ln w="0"/>
                <a:solidFill>
                  <a:srgbClr val="E7E6E6"/>
                </a:solidFill>
                <a:effectLst>
                  <a:innerShdw blurRad="63500" dist="50800" dir="13500000">
                    <a:srgbClr val="000000">
                      <a:alpha val="50000"/>
                    </a:srgbClr>
                  </a:innerShdw>
                </a:effectLst>
                <a:latin typeface="Nunito Sans" pitchFamily="2" charset="0"/>
              </a:rPr>
              <a:t>Baromètre social éleveurs</a:t>
            </a:r>
          </a:p>
          <a:p>
            <a:pPr defTabSz="1371600"/>
            <a:endParaRPr lang="fr-FR" sz="2400" b="1" spc="75" dirty="0">
              <a:ln w="0"/>
              <a:solidFill>
                <a:srgbClr val="E7E6E6"/>
              </a:solidFill>
              <a:effectLst>
                <a:innerShdw blurRad="63500" dist="50800" dir="13500000">
                  <a:srgbClr val="000000">
                    <a:alpha val="50000"/>
                  </a:srgbClr>
                </a:innerShdw>
              </a:effectLst>
              <a:latin typeface="Nunito Sans" pitchFamily="2" charset="0"/>
            </a:endParaRPr>
          </a:p>
          <a:p>
            <a:pPr defTabSz="1371600"/>
            <a:endParaRPr lang="fr-FR" sz="2400" b="1" spc="75" dirty="0">
              <a:ln w="0"/>
              <a:solidFill>
                <a:srgbClr val="E7E6E6"/>
              </a:solidFill>
              <a:effectLst>
                <a:innerShdw blurRad="63500" dist="50800" dir="13500000">
                  <a:srgbClr val="000000">
                    <a:alpha val="50000"/>
                  </a:srgbClr>
                </a:innerShdw>
              </a:effectLst>
              <a:latin typeface="Nunito Sans" pitchFamily="2" charset="0"/>
            </a:endParaRPr>
          </a:p>
          <a:p>
            <a:pPr defTabSz="1371600"/>
            <a:endParaRPr lang="fr-FR" sz="2400" b="1" spc="75" dirty="0">
              <a:ln w="0"/>
              <a:solidFill>
                <a:srgbClr val="E7E6E6"/>
              </a:solidFill>
              <a:effectLst>
                <a:innerShdw blurRad="63500" dist="50800" dir="13500000">
                  <a:srgbClr val="000000">
                    <a:alpha val="50000"/>
                  </a:srgbClr>
                </a:innerShdw>
              </a:effectLst>
              <a:latin typeface="Nunito Sans" pitchFamily="2" charset="0"/>
            </a:endParaRPr>
          </a:p>
          <a:p>
            <a:pPr defTabSz="1371600"/>
            <a:endParaRPr lang="fr-FR" sz="2400" b="1" spc="75" dirty="0">
              <a:ln w="0"/>
              <a:solidFill>
                <a:srgbClr val="E7E6E6"/>
              </a:solidFill>
              <a:effectLst>
                <a:innerShdw blurRad="63500" dist="50800" dir="13500000">
                  <a:srgbClr val="000000">
                    <a:alpha val="50000"/>
                  </a:srgbClr>
                </a:innerShdw>
              </a:effectLst>
              <a:latin typeface="Nunito Sans" pitchFamily="2" charset="0"/>
            </a:endParaRPr>
          </a:p>
          <a:p>
            <a:pPr defTabSz="1371600"/>
            <a:endParaRPr lang="fr-FR" sz="2400" b="1" spc="75" dirty="0">
              <a:ln w="0"/>
              <a:solidFill>
                <a:srgbClr val="E7E6E6"/>
              </a:solidFill>
              <a:effectLst>
                <a:innerShdw blurRad="63500" dist="50800" dir="13500000">
                  <a:srgbClr val="000000">
                    <a:alpha val="50000"/>
                  </a:srgbClr>
                </a:innerShdw>
              </a:effectLst>
              <a:latin typeface="Nunito Sans" pitchFamily="2" charset="0"/>
            </a:endParaRPr>
          </a:p>
        </p:txBody>
      </p:sp>
      <p:sp>
        <p:nvSpPr>
          <p:cNvPr id="8" name="Titre 7">
            <a:extLst>
              <a:ext uri="{FF2B5EF4-FFF2-40B4-BE49-F238E27FC236}">
                <a16:creationId xmlns:a16="http://schemas.microsoft.com/office/drawing/2014/main" id="{48349637-0E58-FFA9-7532-ECA4EA5FA021}"/>
              </a:ext>
            </a:extLst>
          </p:cNvPr>
          <p:cNvSpPr>
            <a:spLocks noGrp="1"/>
          </p:cNvSpPr>
          <p:nvPr>
            <p:ph type="title"/>
          </p:nvPr>
        </p:nvSpPr>
        <p:spPr>
          <a:xfrm>
            <a:off x="318654" y="204788"/>
            <a:ext cx="16712046" cy="1988345"/>
          </a:xfrm>
        </p:spPr>
        <p:txBody>
          <a:bodyPr>
            <a:normAutofit/>
          </a:bodyPr>
          <a:lstStyle/>
          <a:p>
            <a:r>
              <a:rPr lang="fr-FR" sz="6600" cap="all" dirty="0">
                <a:latin typeface="Aptos" panose="020B0004020202020204" pitchFamily="34" charset="0"/>
              </a:rPr>
              <a:t>Rôle de l’Interprofession</a:t>
            </a:r>
          </a:p>
        </p:txBody>
      </p:sp>
      <p:sp>
        <p:nvSpPr>
          <p:cNvPr id="10" name="Rectangle : avec coin rogné 9">
            <a:extLst>
              <a:ext uri="{FF2B5EF4-FFF2-40B4-BE49-F238E27FC236}">
                <a16:creationId xmlns:a16="http://schemas.microsoft.com/office/drawing/2014/main" id="{B776326D-97D1-B326-E2DE-3A61903C1746}"/>
              </a:ext>
            </a:extLst>
          </p:cNvPr>
          <p:cNvSpPr/>
          <p:nvPr/>
        </p:nvSpPr>
        <p:spPr>
          <a:xfrm>
            <a:off x="988127" y="5651546"/>
            <a:ext cx="2947056" cy="2977043"/>
          </a:xfrm>
          <a:prstGeom prst="snip1Rect">
            <a:avLst/>
          </a:prstGeom>
          <a:ln>
            <a:solidFill>
              <a:srgbClr val="FFCCFF"/>
            </a:solidFill>
          </a:ln>
          <a:effectLst>
            <a:outerShdw blurRad="63500" sx="102000" sy="102000" algn="ctr"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defTabSz="1371600"/>
            <a:r>
              <a:rPr lang="fr-FR" sz="2400" b="1" spc="75" dirty="0">
                <a:ln w="0"/>
                <a:solidFill>
                  <a:srgbClr val="E7E6E6"/>
                </a:solidFill>
                <a:effectLst>
                  <a:innerShdw blurRad="63500" dist="50800" dir="13500000">
                    <a:srgbClr val="000000">
                      <a:alpha val="50000"/>
                    </a:srgbClr>
                  </a:innerShdw>
                </a:effectLst>
                <a:latin typeface="Nunito Sans" pitchFamily="2" charset="0"/>
              </a:rPr>
              <a:t>3 ans de négociations pour les accords sur les abats blancs</a:t>
            </a:r>
          </a:p>
          <a:p>
            <a:pPr algn="ctr" defTabSz="1371600"/>
            <a:endParaRPr lang="fr-FR" sz="2400" b="1" spc="75" dirty="0">
              <a:ln w="0"/>
              <a:solidFill>
                <a:srgbClr val="E7E6E6"/>
              </a:solidFill>
              <a:effectLst>
                <a:innerShdw blurRad="63500" dist="50800" dir="13500000">
                  <a:srgbClr val="000000">
                    <a:alpha val="50000"/>
                  </a:srgbClr>
                </a:innerShdw>
              </a:effectLst>
              <a:latin typeface="Nunito Sans" pitchFamily="2" charset="0"/>
            </a:endParaRPr>
          </a:p>
          <a:p>
            <a:pPr algn="ctr" defTabSz="1371600"/>
            <a:endParaRPr lang="fr-FR" sz="2400" b="1" spc="75" dirty="0">
              <a:ln w="0"/>
              <a:solidFill>
                <a:srgbClr val="E7E6E6"/>
              </a:solidFill>
              <a:effectLst>
                <a:innerShdw blurRad="63500" dist="50800" dir="13500000">
                  <a:srgbClr val="000000">
                    <a:alpha val="50000"/>
                  </a:srgbClr>
                </a:innerShdw>
              </a:effectLst>
              <a:latin typeface="Nunito Sans" pitchFamily="2" charset="0"/>
            </a:endParaRPr>
          </a:p>
          <a:p>
            <a:pPr algn="ctr" defTabSz="1371600"/>
            <a:endParaRPr lang="fr-FR" sz="2400" b="1" spc="75" dirty="0">
              <a:ln w="0"/>
              <a:solidFill>
                <a:srgbClr val="E7E6E6"/>
              </a:solidFill>
              <a:effectLst>
                <a:innerShdw blurRad="63500" dist="50800" dir="13500000">
                  <a:srgbClr val="000000">
                    <a:alpha val="50000"/>
                  </a:srgbClr>
                </a:innerShdw>
              </a:effectLst>
              <a:latin typeface="Nunito Sans" pitchFamily="2" charset="0"/>
            </a:endParaRPr>
          </a:p>
        </p:txBody>
      </p:sp>
      <p:sp>
        <p:nvSpPr>
          <p:cNvPr id="11" name="Rectangle : avec coin rogné 10">
            <a:extLst>
              <a:ext uri="{FF2B5EF4-FFF2-40B4-BE49-F238E27FC236}">
                <a16:creationId xmlns:a16="http://schemas.microsoft.com/office/drawing/2014/main" id="{08C9F17E-C88E-301C-7BF1-8B9F17EC022F}"/>
              </a:ext>
            </a:extLst>
          </p:cNvPr>
          <p:cNvSpPr/>
          <p:nvPr/>
        </p:nvSpPr>
        <p:spPr>
          <a:xfrm>
            <a:off x="4400798" y="5651546"/>
            <a:ext cx="2947056" cy="2977043"/>
          </a:xfrm>
          <a:prstGeom prst="snip1Rect">
            <a:avLst/>
          </a:prstGeom>
          <a:ln>
            <a:solidFill>
              <a:srgbClr val="FFCCFF"/>
            </a:solidFill>
          </a:ln>
          <a:effectLst>
            <a:outerShdw blurRad="63500" sx="102000" sy="102000" algn="ctr"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defTabSz="1371600"/>
            <a:endParaRPr lang="fr-FR" sz="2400" b="1" spc="75" dirty="0">
              <a:ln w="0"/>
              <a:solidFill>
                <a:srgbClr val="E7E6E6"/>
              </a:solidFill>
              <a:effectLst>
                <a:innerShdw blurRad="63500" dist="50800" dir="13500000">
                  <a:srgbClr val="000000">
                    <a:alpha val="50000"/>
                  </a:srgbClr>
                </a:innerShdw>
              </a:effectLst>
              <a:latin typeface="Nunito Sans" pitchFamily="2" charset="0"/>
            </a:endParaRPr>
          </a:p>
        </p:txBody>
      </p:sp>
      <p:sp>
        <p:nvSpPr>
          <p:cNvPr id="12" name="Rectangle : avec coin rogné 11">
            <a:extLst>
              <a:ext uri="{FF2B5EF4-FFF2-40B4-BE49-F238E27FC236}">
                <a16:creationId xmlns:a16="http://schemas.microsoft.com/office/drawing/2014/main" id="{E3C12EF8-FA41-6ED4-2D11-2470CA06D767}"/>
              </a:ext>
            </a:extLst>
          </p:cNvPr>
          <p:cNvSpPr/>
          <p:nvPr/>
        </p:nvSpPr>
        <p:spPr>
          <a:xfrm>
            <a:off x="7813469" y="5651546"/>
            <a:ext cx="2947056" cy="2977043"/>
          </a:xfrm>
          <a:prstGeom prst="snip1Rect">
            <a:avLst/>
          </a:prstGeom>
          <a:ln>
            <a:solidFill>
              <a:srgbClr val="FFCCFF"/>
            </a:solidFill>
          </a:ln>
          <a:effectLst>
            <a:outerShdw blurRad="63500" sx="102000" sy="102000" algn="ctr"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defTabSz="1371600"/>
            <a:endParaRPr lang="fr-FR" sz="2400" b="1" spc="75" dirty="0">
              <a:ln w="0"/>
              <a:solidFill>
                <a:srgbClr val="E7E6E6"/>
              </a:solidFill>
              <a:effectLst>
                <a:innerShdw blurRad="63500" dist="50800" dir="13500000">
                  <a:srgbClr val="000000">
                    <a:alpha val="50000"/>
                  </a:srgbClr>
                </a:innerShdw>
              </a:effectLst>
              <a:latin typeface="Nunito Sans" pitchFamily="2" charset="0"/>
            </a:endParaRPr>
          </a:p>
        </p:txBody>
      </p:sp>
      <p:sp>
        <p:nvSpPr>
          <p:cNvPr id="14" name="Rectangle : avec coin rogné 13">
            <a:extLst>
              <a:ext uri="{FF2B5EF4-FFF2-40B4-BE49-F238E27FC236}">
                <a16:creationId xmlns:a16="http://schemas.microsoft.com/office/drawing/2014/main" id="{ECEAB0C1-9AE6-C533-E725-97B893A93550}"/>
              </a:ext>
            </a:extLst>
          </p:cNvPr>
          <p:cNvSpPr/>
          <p:nvPr/>
        </p:nvSpPr>
        <p:spPr>
          <a:xfrm>
            <a:off x="11226140" y="2622701"/>
            <a:ext cx="2947056" cy="2977043"/>
          </a:xfrm>
          <a:prstGeom prst="snip1Rect">
            <a:avLst/>
          </a:prstGeom>
          <a:ln>
            <a:solidFill>
              <a:srgbClr val="FFCCFF"/>
            </a:solidFill>
          </a:ln>
          <a:effectLst>
            <a:outerShdw blurRad="63500" sx="102000" sy="102000" algn="ctr"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defTabSz="1371600"/>
            <a:r>
              <a:rPr lang="fr-FR" sz="2700" b="1" spc="75" dirty="0">
                <a:ln w="0"/>
                <a:solidFill>
                  <a:srgbClr val="E7E6E6"/>
                </a:solidFill>
                <a:effectLst>
                  <a:innerShdw blurRad="63500" dist="50800" dir="13500000">
                    <a:srgbClr val="000000">
                      <a:alpha val="50000"/>
                    </a:srgbClr>
                  </a:innerShdw>
                </a:effectLst>
                <a:latin typeface="Nunito Sans" pitchFamily="2" charset="0"/>
              </a:rPr>
              <a:t>Stratégie filière à 2035-2050</a:t>
            </a:r>
          </a:p>
        </p:txBody>
      </p:sp>
      <p:sp>
        <p:nvSpPr>
          <p:cNvPr id="15" name="Rectangle : avec coin rogné 14">
            <a:extLst>
              <a:ext uri="{FF2B5EF4-FFF2-40B4-BE49-F238E27FC236}">
                <a16:creationId xmlns:a16="http://schemas.microsoft.com/office/drawing/2014/main" id="{7CEF87A7-2AFF-8ADF-1AAE-10E1638832D2}"/>
              </a:ext>
            </a:extLst>
          </p:cNvPr>
          <p:cNvSpPr/>
          <p:nvPr/>
        </p:nvSpPr>
        <p:spPr>
          <a:xfrm>
            <a:off x="988127" y="2600743"/>
            <a:ext cx="2947056" cy="2977043"/>
          </a:xfrm>
          <a:prstGeom prst="snip1Rect">
            <a:avLst/>
          </a:prstGeom>
          <a:ln>
            <a:solidFill>
              <a:srgbClr val="FFCCFF"/>
            </a:solidFill>
          </a:ln>
          <a:effectLst>
            <a:outerShdw blurRad="63500" sx="102000" sy="102000" algn="ctr"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defTabSz="1371600"/>
            <a:r>
              <a:rPr lang="fr-FR" sz="2700" b="1" spc="75" dirty="0">
                <a:ln w="0"/>
                <a:solidFill>
                  <a:srgbClr val="E7E6E6"/>
                </a:solidFill>
                <a:effectLst>
                  <a:innerShdw blurRad="63500" dist="50800" dir="13500000">
                    <a:srgbClr val="000000">
                      <a:alpha val="50000"/>
                    </a:srgbClr>
                  </a:innerShdw>
                </a:effectLst>
                <a:latin typeface="Nunito Sans" pitchFamily="2" charset="0"/>
              </a:rPr>
              <a:t>Favorise l’exportation</a:t>
            </a:r>
          </a:p>
          <a:p>
            <a:pPr defTabSz="1371600"/>
            <a:endParaRPr lang="fr-FR" sz="2700" b="1" spc="75" dirty="0">
              <a:ln w="0"/>
              <a:solidFill>
                <a:srgbClr val="E7E6E6"/>
              </a:solidFill>
              <a:effectLst>
                <a:innerShdw blurRad="63500" dist="50800" dir="13500000">
                  <a:srgbClr val="000000">
                    <a:alpha val="50000"/>
                  </a:srgbClr>
                </a:innerShdw>
              </a:effectLst>
              <a:latin typeface="Nunito Sans" pitchFamily="2" charset="0"/>
            </a:endParaRPr>
          </a:p>
          <a:p>
            <a:pPr defTabSz="1371600"/>
            <a:r>
              <a:rPr lang="fr-FR" sz="2700" b="1" spc="75" dirty="0">
                <a:ln w="0"/>
                <a:solidFill>
                  <a:srgbClr val="E7E6E6"/>
                </a:solidFill>
                <a:effectLst>
                  <a:innerShdw blurRad="63500" dist="50800" dir="13500000">
                    <a:srgbClr val="000000">
                      <a:alpha val="50000"/>
                    </a:srgbClr>
                  </a:innerShdw>
                </a:effectLst>
                <a:latin typeface="Nunito Sans" pitchFamily="2" charset="0"/>
              </a:rPr>
              <a:t>2 salariés en Chine</a:t>
            </a:r>
          </a:p>
        </p:txBody>
      </p:sp>
      <p:sp>
        <p:nvSpPr>
          <p:cNvPr id="16" name="Rectangle : avec coin rogné 15">
            <a:extLst>
              <a:ext uri="{FF2B5EF4-FFF2-40B4-BE49-F238E27FC236}">
                <a16:creationId xmlns:a16="http://schemas.microsoft.com/office/drawing/2014/main" id="{42003C93-B4CB-DEF5-8CBB-93FDB7D16442}"/>
              </a:ext>
            </a:extLst>
          </p:cNvPr>
          <p:cNvSpPr/>
          <p:nvPr/>
        </p:nvSpPr>
        <p:spPr>
          <a:xfrm>
            <a:off x="4400798" y="2622701"/>
            <a:ext cx="2947056" cy="2977043"/>
          </a:xfrm>
          <a:prstGeom prst="snip1Rect">
            <a:avLst/>
          </a:prstGeom>
          <a:ln>
            <a:solidFill>
              <a:srgbClr val="FFCCFF"/>
            </a:solidFill>
          </a:ln>
          <a:effectLst>
            <a:outerShdw blurRad="63500" sx="102000" sy="102000" algn="ctr"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defTabSz="1371600"/>
            <a:r>
              <a:rPr lang="fr-FR" sz="2700" b="1" spc="75" dirty="0">
                <a:ln w="0"/>
                <a:solidFill>
                  <a:srgbClr val="E7E6E6"/>
                </a:solidFill>
                <a:effectLst>
                  <a:innerShdw blurRad="63500" dist="50800" dir="13500000">
                    <a:srgbClr val="000000">
                      <a:alpha val="50000"/>
                    </a:srgbClr>
                  </a:innerShdw>
                </a:effectLst>
                <a:latin typeface="Nunito Sans" pitchFamily="2" charset="0"/>
              </a:rPr>
              <a:t>Lien avec les autres filières viande pour mener des actions communes</a:t>
            </a:r>
          </a:p>
        </p:txBody>
      </p:sp>
      <p:sp>
        <p:nvSpPr>
          <p:cNvPr id="17" name="Rectangle : avec coin rogné 16">
            <a:extLst>
              <a:ext uri="{FF2B5EF4-FFF2-40B4-BE49-F238E27FC236}">
                <a16:creationId xmlns:a16="http://schemas.microsoft.com/office/drawing/2014/main" id="{481B01BE-C512-A101-34BA-EFDDA0856EC6}"/>
              </a:ext>
            </a:extLst>
          </p:cNvPr>
          <p:cNvSpPr/>
          <p:nvPr/>
        </p:nvSpPr>
        <p:spPr>
          <a:xfrm>
            <a:off x="7813469" y="2622701"/>
            <a:ext cx="2947056" cy="2977043"/>
          </a:xfrm>
          <a:prstGeom prst="snip1Rect">
            <a:avLst/>
          </a:prstGeom>
          <a:ln>
            <a:solidFill>
              <a:srgbClr val="FFCCFF"/>
            </a:solidFill>
          </a:ln>
          <a:effectLst>
            <a:outerShdw blurRad="63500" sx="102000" sy="102000" algn="ctr"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defTabSz="1371600"/>
            <a:r>
              <a:rPr lang="fr-FR" sz="2700" b="1" spc="75" dirty="0">
                <a:ln w="0"/>
                <a:solidFill>
                  <a:srgbClr val="E7E6E6"/>
                </a:solidFill>
                <a:effectLst>
                  <a:innerShdw blurRad="63500" dist="50800" dir="13500000">
                    <a:srgbClr val="000000">
                      <a:alpha val="50000"/>
                    </a:srgbClr>
                  </a:innerShdw>
                </a:effectLst>
                <a:latin typeface="Nunito Sans" pitchFamily="2" charset="0"/>
              </a:rPr>
              <a:t>Veille et anticipation</a:t>
            </a:r>
          </a:p>
        </p:txBody>
      </p:sp>
      <p:pic>
        <p:nvPicPr>
          <p:cNvPr id="9" name="Image 8" descr="Une image contenant texte, Police, Graphique, logo&#10;&#10;Description générée automatiquement">
            <a:extLst>
              <a:ext uri="{FF2B5EF4-FFF2-40B4-BE49-F238E27FC236}">
                <a16:creationId xmlns:a16="http://schemas.microsoft.com/office/drawing/2014/main" id="{BDB65593-B4D9-9444-8BB9-BFD7D1545FF0}"/>
              </a:ext>
            </a:extLst>
          </p:cNvPr>
          <p:cNvPicPr>
            <a:picLocks noChangeAspect="1"/>
          </p:cNvPicPr>
          <p:nvPr>
            <p:custDataLst>
              <p:tags r:id="rId1"/>
            </p:custDataLst>
          </p:nvPr>
        </p:nvPicPr>
        <p:blipFill rotWithShape="1">
          <a:blip r:embed="rId3" cstate="print">
            <a:extLst>
              <a:ext uri="{28A0092B-C50C-407E-A947-70E740481C1C}">
                <a14:useLocalDpi xmlns:a14="http://schemas.microsoft.com/office/drawing/2010/main" val="0"/>
              </a:ext>
            </a:extLst>
          </a:blip>
          <a:srcRect l="7263"/>
          <a:stretch/>
        </p:blipFill>
        <p:spPr bwMode="auto">
          <a:xfrm>
            <a:off x="11339029" y="2771129"/>
            <a:ext cx="760796" cy="453903"/>
          </a:xfrm>
          <a:prstGeom prst="rect">
            <a:avLst/>
          </a:prstGeom>
          <a:noFill/>
          <a:ln>
            <a:noFill/>
          </a:ln>
          <a:extLst>
            <a:ext uri="{53640926-AAD7-44D8-BBD7-CCE9431645EC}">
              <a14:shadowObscured xmlns:a14="http://schemas.microsoft.com/office/drawing/2010/main"/>
            </a:ext>
          </a:extLst>
        </p:spPr>
      </p:pic>
      <p:pic>
        <p:nvPicPr>
          <p:cNvPr id="20" name="Graphique 19" descr="Yuan contour">
            <a:extLst>
              <a:ext uri="{FF2B5EF4-FFF2-40B4-BE49-F238E27FC236}">
                <a16:creationId xmlns:a16="http://schemas.microsoft.com/office/drawing/2014/main" id="{36248CE8-3101-7E49-1038-CF806A2BB1E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88127" y="2656871"/>
            <a:ext cx="400617" cy="400617"/>
          </a:xfrm>
          <a:prstGeom prst="rect">
            <a:avLst/>
          </a:prstGeom>
        </p:spPr>
      </p:pic>
      <p:pic>
        <p:nvPicPr>
          <p:cNvPr id="24" name="Graphique 23" descr="Recherche de dossiers contour">
            <a:extLst>
              <a:ext uri="{FF2B5EF4-FFF2-40B4-BE49-F238E27FC236}">
                <a16:creationId xmlns:a16="http://schemas.microsoft.com/office/drawing/2014/main" id="{D66159DF-DCF2-DBA8-3688-36036BB4AA5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881527" y="2637452"/>
            <a:ext cx="587580" cy="587580"/>
          </a:xfrm>
          <a:prstGeom prst="rect">
            <a:avLst/>
          </a:prstGeom>
        </p:spPr>
      </p:pic>
      <p:pic>
        <p:nvPicPr>
          <p:cNvPr id="28" name="Graphique 27" descr="Utilisateurs contour">
            <a:extLst>
              <a:ext uri="{FF2B5EF4-FFF2-40B4-BE49-F238E27FC236}">
                <a16:creationId xmlns:a16="http://schemas.microsoft.com/office/drawing/2014/main" id="{28D68E80-A469-D9D1-BFFF-8B0053474E0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528199" y="2637452"/>
            <a:ext cx="480060" cy="480060"/>
          </a:xfrm>
          <a:prstGeom prst="rect">
            <a:avLst/>
          </a:prstGeom>
        </p:spPr>
      </p:pic>
      <p:pic>
        <p:nvPicPr>
          <p:cNvPr id="3" name="Image 2">
            <a:extLst>
              <a:ext uri="{FF2B5EF4-FFF2-40B4-BE49-F238E27FC236}">
                <a16:creationId xmlns:a16="http://schemas.microsoft.com/office/drawing/2014/main" id="{8A0EB0B5-AC9B-276C-1ACA-1574B1D2C58E}"/>
              </a:ext>
            </a:extLst>
          </p:cNvPr>
          <p:cNvPicPr>
            <a:picLocks noChangeAspect="1"/>
          </p:cNvPicPr>
          <p:nvPr/>
        </p:nvPicPr>
        <p:blipFill>
          <a:blip r:embed="rId7"/>
          <a:stretch>
            <a:fillRect/>
          </a:stretch>
        </p:blipFill>
        <p:spPr>
          <a:xfrm>
            <a:off x="1735236" y="7674016"/>
            <a:ext cx="1452837" cy="954572"/>
          </a:xfrm>
          <a:prstGeom prst="rect">
            <a:avLst/>
          </a:prstGeom>
        </p:spPr>
      </p:pic>
      <p:pic>
        <p:nvPicPr>
          <p:cNvPr id="6" name="Image 5">
            <a:extLst>
              <a:ext uri="{FF2B5EF4-FFF2-40B4-BE49-F238E27FC236}">
                <a16:creationId xmlns:a16="http://schemas.microsoft.com/office/drawing/2014/main" id="{56CD2781-C978-9805-AD28-6FB2B44F9FFC}"/>
              </a:ext>
            </a:extLst>
          </p:cNvPr>
          <p:cNvPicPr>
            <a:picLocks noChangeAspect="1"/>
          </p:cNvPicPr>
          <p:nvPr/>
        </p:nvPicPr>
        <p:blipFill>
          <a:blip r:embed="rId8"/>
          <a:stretch>
            <a:fillRect/>
          </a:stretch>
        </p:blipFill>
        <p:spPr>
          <a:xfrm>
            <a:off x="4993738" y="5898949"/>
            <a:ext cx="1761176" cy="2482232"/>
          </a:xfrm>
          <a:prstGeom prst="rect">
            <a:avLst/>
          </a:prstGeom>
        </p:spPr>
      </p:pic>
      <p:sp>
        <p:nvSpPr>
          <p:cNvPr id="21" name="Rectangle 20">
            <a:extLst>
              <a:ext uri="{FF2B5EF4-FFF2-40B4-BE49-F238E27FC236}">
                <a16:creationId xmlns:a16="http://schemas.microsoft.com/office/drawing/2014/main" id="{F1ADA79E-5A00-B0EF-5558-C7EC972359F2}"/>
              </a:ext>
            </a:extLst>
          </p:cNvPr>
          <p:cNvSpPr/>
          <p:nvPr/>
        </p:nvSpPr>
        <p:spPr>
          <a:xfrm>
            <a:off x="11567564" y="7073181"/>
            <a:ext cx="2319638" cy="120166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fr-FR" sz="2700">
              <a:solidFill>
                <a:prstClr val="black"/>
              </a:solidFill>
              <a:latin typeface="Calibri" panose="020F0502020204030204"/>
            </a:endParaRPr>
          </a:p>
        </p:txBody>
      </p:sp>
      <p:pic>
        <p:nvPicPr>
          <p:cNvPr id="19" name="Image 18">
            <a:extLst>
              <a:ext uri="{FF2B5EF4-FFF2-40B4-BE49-F238E27FC236}">
                <a16:creationId xmlns:a16="http://schemas.microsoft.com/office/drawing/2014/main" id="{DD4F0C5D-C703-C6F3-1045-FB8D993A1E2F}"/>
              </a:ext>
            </a:extLst>
          </p:cNvPr>
          <p:cNvPicPr>
            <a:picLocks noChangeAspect="1"/>
          </p:cNvPicPr>
          <p:nvPr/>
        </p:nvPicPr>
        <p:blipFill>
          <a:blip r:embed="rId9"/>
          <a:stretch>
            <a:fillRect/>
          </a:stretch>
        </p:blipFill>
        <p:spPr>
          <a:xfrm>
            <a:off x="11756587" y="7305957"/>
            <a:ext cx="1886162" cy="736116"/>
          </a:xfrm>
          <a:prstGeom prst="rect">
            <a:avLst/>
          </a:prstGeom>
        </p:spPr>
      </p:pic>
      <p:pic>
        <p:nvPicPr>
          <p:cNvPr id="23" name="Image 22">
            <a:extLst>
              <a:ext uri="{FF2B5EF4-FFF2-40B4-BE49-F238E27FC236}">
                <a16:creationId xmlns:a16="http://schemas.microsoft.com/office/drawing/2014/main" id="{111CA321-A978-ED00-BD33-32E4F6E7D089}"/>
              </a:ext>
            </a:extLst>
          </p:cNvPr>
          <p:cNvPicPr>
            <a:picLocks noChangeAspect="1"/>
          </p:cNvPicPr>
          <p:nvPr/>
        </p:nvPicPr>
        <p:blipFill>
          <a:blip r:embed="rId10"/>
          <a:stretch>
            <a:fillRect/>
          </a:stretch>
        </p:blipFill>
        <p:spPr>
          <a:xfrm>
            <a:off x="8323873" y="5898948"/>
            <a:ext cx="1640255" cy="916359"/>
          </a:xfrm>
          <a:prstGeom prst="rect">
            <a:avLst/>
          </a:prstGeom>
        </p:spPr>
      </p:pic>
      <p:pic>
        <p:nvPicPr>
          <p:cNvPr id="27" name="Image 26">
            <a:extLst>
              <a:ext uri="{FF2B5EF4-FFF2-40B4-BE49-F238E27FC236}">
                <a16:creationId xmlns:a16="http://schemas.microsoft.com/office/drawing/2014/main" id="{CFE5D4F0-C05F-13D9-CA6F-F0A2E59595C4}"/>
              </a:ext>
            </a:extLst>
          </p:cNvPr>
          <p:cNvPicPr>
            <a:picLocks noChangeAspect="1"/>
          </p:cNvPicPr>
          <p:nvPr/>
        </p:nvPicPr>
        <p:blipFill>
          <a:blip r:embed="rId11"/>
          <a:stretch>
            <a:fillRect/>
          </a:stretch>
        </p:blipFill>
        <p:spPr>
          <a:xfrm>
            <a:off x="8323872" y="7152692"/>
            <a:ext cx="1964532" cy="1307307"/>
          </a:xfrm>
          <a:prstGeom prst="rect">
            <a:avLst/>
          </a:prstGeom>
        </p:spPr>
      </p:pic>
      <p:sp>
        <p:nvSpPr>
          <p:cNvPr id="29" name="ZoneTexte 28">
            <a:extLst>
              <a:ext uri="{FF2B5EF4-FFF2-40B4-BE49-F238E27FC236}">
                <a16:creationId xmlns:a16="http://schemas.microsoft.com/office/drawing/2014/main" id="{C1ED6274-6A09-14D0-FB52-939DE80D1318}"/>
              </a:ext>
            </a:extLst>
          </p:cNvPr>
          <p:cNvSpPr txBox="1"/>
          <p:nvPr/>
        </p:nvSpPr>
        <p:spPr>
          <a:xfrm>
            <a:off x="-26774" y="5577785"/>
            <a:ext cx="1740798" cy="323165"/>
          </a:xfrm>
          <a:prstGeom prst="rect">
            <a:avLst/>
          </a:prstGeom>
          <a:noFill/>
        </p:spPr>
        <p:txBody>
          <a:bodyPr wrap="square">
            <a:spAutoFit/>
          </a:bodyPr>
          <a:lstStyle/>
          <a:p>
            <a:pPr defTabSz="1371600"/>
            <a:r>
              <a:rPr lang="fr-FR" sz="1500" dirty="0">
                <a:solidFill>
                  <a:prstClr val="black"/>
                </a:solidFill>
                <a:latin typeface="Calibri" panose="020F0502020204030204"/>
              </a:rPr>
              <a:t>Quelques exemples</a:t>
            </a:r>
          </a:p>
        </p:txBody>
      </p:sp>
    </p:spTree>
    <p:extLst>
      <p:ext uri="{BB962C8B-B14F-4D97-AF65-F5344CB8AC3E}">
        <p14:creationId xmlns:p14="http://schemas.microsoft.com/office/powerpoint/2010/main" val="11469084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83A70-0B3F-F335-3503-27ED1F32D824}"/>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AA53138-DFEE-826B-B897-3855402DEC32}"/>
              </a:ext>
            </a:extLst>
          </p:cNvPr>
          <p:cNvSpPr>
            <a:spLocks noGrp="1"/>
          </p:cNvSpPr>
          <p:nvPr>
            <p:ph idx="1"/>
          </p:nvPr>
        </p:nvSpPr>
        <p:spPr>
          <a:xfrm>
            <a:off x="1043607" y="1298066"/>
            <a:ext cx="16802265" cy="7991784"/>
          </a:xfrm>
        </p:spPr>
        <p:txBody>
          <a:bodyPr>
            <a:normAutofit/>
          </a:bodyPr>
          <a:lstStyle/>
          <a:p>
            <a:pPr marL="332423" indent="0">
              <a:buNone/>
              <a:tabLst>
                <a:tab pos="675323" algn="l"/>
                <a:tab pos="1350645" algn="l"/>
                <a:tab pos="2025968" algn="l"/>
                <a:tab pos="2701290" algn="l"/>
                <a:tab pos="3376613" algn="l"/>
                <a:tab pos="4051935" algn="l"/>
                <a:tab pos="4727258" algn="l"/>
                <a:tab pos="7870508" algn="l"/>
              </a:tabLst>
            </a:pPr>
            <a:endParaRPr lang="fr-FR" sz="2700" dirty="0">
              <a:latin typeface="Times New Roman" panose="02020603050405020304" pitchFamily="18" charset="0"/>
              <a:ea typeface="Times New Roman" panose="02020603050405020304" pitchFamily="18" charset="0"/>
            </a:endParaRPr>
          </a:p>
          <a:p>
            <a:pPr marL="685800" lvl="1" indent="0">
              <a:buNone/>
            </a:pPr>
            <a:endParaRPr lang="fr-FR" sz="3750" dirty="0">
              <a:latin typeface="Poppins" panose="00000500000000000000" pitchFamily="2" charset="0"/>
              <a:ea typeface="Times New Roman" panose="02020603050405020304" pitchFamily="18" charset="0"/>
              <a:cs typeface="Poppins" panose="00000500000000000000" pitchFamily="2" charset="0"/>
            </a:endParaRPr>
          </a:p>
        </p:txBody>
      </p:sp>
      <p:sp>
        <p:nvSpPr>
          <p:cNvPr id="7" name="Espace réservé du numéro de diapositive 6">
            <a:extLst>
              <a:ext uri="{FF2B5EF4-FFF2-40B4-BE49-F238E27FC236}">
                <a16:creationId xmlns:a16="http://schemas.microsoft.com/office/drawing/2014/main" id="{797498A8-4522-5BC1-027D-F17EF4DC844B}"/>
              </a:ext>
            </a:extLst>
          </p:cNvPr>
          <p:cNvSpPr>
            <a:spLocks noGrp="1"/>
          </p:cNvSpPr>
          <p:nvPr>
            <p:ph type="sldNum" sz="quarter" idx="12"/>
          </p:nvPr>
        </p:nvSpPr>
        <p:spPr>
          <a:xfrm>
            <a:off x="17407169" y="9826562"/>
            <a:ext cx="877406" cy="547688"/>
          </a:xfrm>
        </p:spPr>
        <p:txBody>
          <a:bodyPr/>
          <a:lstStyle/>
          <a:p>
            <a:pPr defTabSz="1371600"/>
            <a:fld id="{878CE3A8-ECB7-4A9E-BC3D-B023E14C4684}" type="slidenum">
              <a:rPr lang="fr-FR">
                <a:solidFill>
                  <a:prstClr val="black">
                    <a:tint val="75000"/>
                  </a:prstClr>
                </a:solidFill>
                <a:latin typeface="Calibri" panose="020F0502020204030204"/>
              </a:rPr>
              <a:pPr defTabSz="1371600"/>
              <a:t>51</a:t>
            </a:fld>
            <a:endParaRPr lang="fr-FR" dirty="0">
              <a:solidFill>
                <a:prstClr val="black">
                  <a:tint val="75000"/>
                </a:prstClr>
              </a:solidFill>
              <a:latin typeface="Calibri" panose="020F0502020204030204"/>
            </a:endParaRPr>
          </a:p>
        </p:txBody>
      </p:sp>
      <p:pic>
        <p:nvPicPr>
          <p:cNvPr id="8" name="Image 7">
            <a:extLst>
              <a:ext uri="{FF2B5EF4-FFF2-40B4-BE49-F238E27FC236}">
                <a16:creationId xmlns:a16="http://schemas.microsoft.com/office/drawing/2014/main" id="{1D3E7968-66F0-CEE0-9100-A372ACCC3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367" y="381468"/>
            <a:ext cx="7736373" cy="5662278"/>
          </a:xfrm>
          <a:prstGeom prst="rect">
            <a:avLst/>
          </a:prstGeom>
        </p:spPr>
      </p:pic>
      <p:sp>
        <p:nvSpPr>
          <p:cNvPr id="2" name="ZoneTexte 1">
            <a:extLst>
              <a:ext uri="{FF2B5EF4-FFF2-40B4-BE49-F238E27FC236}">
                <a16:creationId xmlns:a16="http://schemas.microsoft.com/office/drawing/2014/main" id="{E2DDCBB6-872D-EEA4-0699-0561739972B5}"/>
              </a:ext>
            </a:extLst>
          </p:cNvPr>
          <p:cNvSpPr txBox="1"/>
          <p:nvPr/>
        </p:nvSpPr>
        <p:spPr>
          <a:xfrm>
            <a:off x="10481481" y="2837047"/>
            <a:ext cx="6327648" cy="1754326"/>
          </a:xfrm>
          <a:prstGeom prst="rect">
            <a:avLst/>
          </a:prstGeom>
          <a:noFill/>
        </p:spPr>
        <p:txBody>
          <a:bodyPr wrap="square">
            <a:spAutoFit/>
          </a:bodyPr>
          <a:lstStyle/>
          <a:p>
            <a:pPr algn="ctr" defTabSz="1371600"/>
            <a:r>
              <a:rPr lang="fr-FR" sz="2700" b="1" i="1" dirty="0">
                <a:solidFill>
                  <a:prstClr val="black"/>
                </a:solidFill>
                <a:latin typeface="Nunito Sans" pitchFamily="2" charset="0"/>
              </a:rPr>
              <a:t>Demain le porc</a:t>
            </a:r>
            <a:r>
              <a:rPr lang="fr-FR" sz="2700" b="1" dirty="0">
                <a:solidFill>
                  <a:prstClr val="black"/>
                </a:solidFill>
                <a:latin typeface="Nunito Sans" pitchFamily="2" charset="0"/>
              </a:rPr>
              <a:t> </a:t>
            </a:r>
            <a:r>
              <a:rPr lang="fr-FR" sz="2700" dirty="0">
                <a:solidFill>
                  <a:prstClr val="black"/>
                </a:solidFill>
                <a:latin typeface="Nunito Sans" pitchFamily="2" charset="0"/>
              </a:rPr>
              <a:t>est plus</a:t>
            </a:r>
          </a:p>
          <a:p>
            <a:pPr algn="ctr" defTabSz="1371600"/>
            <a:r>
              <a:rPr lang="fr-FR" sz="2700" dirty="0">
                <a:solidFill>
                  <a:prstClr val="black"/>
                </a:solidFill>
                <a:latin typeface="Nunito Sans" pitchFamily="2" charset="0"/>
              </a:rPr>
              <a:t>qu’une feuille de route. </a:t>
            </a:r>
          </a:p>
          <a:p>
            <a:pPr algn="ctr" defTabSz="1371600"/>
            <a:r>
              <a:rPr lang="fr-FR" sz="2700" dirty="0">
                <a:solidFill>
                  <a:prstClr val="black"/>
                </a:solidFill>
                <a:latin typeface="Nunito Sans" pitchFamily="2" charset="0"/>
              </a:rPr>
              <a:t>C’est un projet de souveraineté et de résilience pour notre filière.</a:t>
            </a:r>
          </a:p>
        </p:txBody>
      </p:sp>
      <p:pic>
        <p:nvPicPr>
          <p:cNvPr id="6" name="Image 5">
            <a:extLst>
              <a:ext uri="{FF2B5EF4-FFF2-40B4-BE49-F238E27FC236}">
                <a16:creationId xmlns:a16="http://schemas.microsoft.com/office/drawing/2014/main" id="{574B27B2-46BD-B18F-6C4E-F0D5EB2AF7B3}"/>
              </a:ext>
            </a:extLst>
          </p:cNvPr>
          <p:cNvPicPr>
            <a:picLocks noChangeAspect="1"/>
          </p:cNvPicPr>
          <p:nvPr/>
        </p:nvPicPr>
        <p:blipFill>
          <a:blip r:embed="rId3"/>
          <a:stretch>
            <a:fillRect/>
          </a:stretch>
        </p:blipFill>
        <p:spPr>
          <a:xfrm>
            <a:off x="2064347" y="4637540"/>
            <a:ext cx="7511021" cy="2397945"/>
          </a:xfrm>
          <a:prstGeom prst="rect">
            <a:avLst/>
          </a:prstGeom>
        </p:spPr>
      </p:pic>
      <p:pic>
        <p:nvPicPr>
          <p:cNvPr id="14" name="Image 13">
            <a:extLst>
              <a:ext uri="{FF2B5EF4-FFF2-40B4-BE49-F238E27FC236}">
                <a16:creationId xmlns:a16="http://schemas.microsoft.com/office/drawing/2014/main" id="{ACB85CD4-7B58-CF10-2744-65A880923303}"/>
              </a:ext>
            </a:extLst>
          </p:cNvPr>
          <p:cNvPicPr>
            <a:picLocks noChangeAspect="1"/>
          </p:cNvPicPr>
          <p:nvPr/>
        </p:nvPicPr>
        <p:blipFill>
          <a:blip r:embed="rId4"/>
          <a:stretch>
            <a:fillRect/>
          </a:stretch>
        </p:blipFill>
        <p:spPr>
          <a:xfrm>
            <a:off x="695142" y="7035485"/>
            <a:ext cx="5124714" cy="1524078"/>
          </a:xfrm>
          <a:prstGeom prst="rect">
            <a:avLst/>
          </a:prstGeom>
        </p:spPr>
      </p:pic>
      <p:pic>
        <p:nvPicPr>
          <p:cNvPr id="16" name="Image 15">
            <a:extLst>
              <a:ext uri="{FF2B5EF4-FFF2-40B4-BE49-F238E27FC236}">
                <a16:creationId xmlns:a16="http://schemas.microsoft.com/office/drawing/2014/main" id="{E2BA21D1-6F5A-A515-A199-0E1BF53A852F}"/>
              </a:ext>
            </a:extLst>
          </p:cNvPr>
          <p:cNvPicPr>
            <a:picLocks noChangeAspect="1"/>
          </p:cNvPicPr>
          <p:nvPr/>
        </p:nvPicPr>
        <p:blipFill>
          <a:blip r:embed="rId5"/>
          <a:stretch>
            <a:fillRect/>
          </a:stretch>
        </p:blipFill>
        <p:spPr>
          <a:xfrm>
            <a:off x="556432" y="8438607"/>
            <a:ext cx="4581761" cy="1466925"/>
          </a:xfrm>
          <a:prstGeom prst="rect">
            <a:avLst/>
          </a:prstGeom>
        </p:spPr>
      </p:pic>
      <p:pic>
        <p:nvPicPr>
          <p:cNvPr id="20" name="Image 19">
            <a:extLst>
              <a:ext uri="{FF2B5EF4-FFF2-40B4-BE49-F238E27FC236}">
                <a16:creationId xmlns:a16="http://schemas.microsoft.com/office/drawing/2014/main" id="{82377567-3EBF-BD9A-DDB0-8FC876268743}"/>
              </a:ext>
            </a:extLst>
          </p:cNvPr>
          <p:cNvPicPr>
            <a:picLocks noChangeAspect="1"/>
          </p:cNvPicPr>
          <p:nvPr/>
        </p:nvPicPr>
        <p:blipFill>
          <a:blip r:embed="rId6"/>
          <a:stretch>
            <a:fillRect/>
          </a:stretch>
        </p:blipFill>
        <p:spPr>
          <a:xfrm>
            <a:off x="5910209" y="6997382"/>
            <a:ext cx="5639090" cy="1600283"/>
          </a:xfrm>
          <a:prstGeom prst="rect">
            <a:avLst/>
          </a:prstGeom>
        </p:spPr>
      </p:pic>
      <p:pic>
        <p:nvPicPr>
          <p:cNvPr id="22" name="Image 21">
            <a:extLst>
              <a:ext uri="{FF2B5EF4-FFF2-40B4-BE49-F238E27FC236}">
                <a16:creationId xmlns:a16="http://schemas.microsoft.com/office/drawing/2014/main" id="{4AF09D88-7D55-BF34-36D8-ADBD801741E4}"/>
              </a:ext>
            </a:extLst>
          </p:cNvPr>
          <p:cNvPicPr>
            <a:picLocks noChangeAspect="1"/>
          </p:cNvPicPr>
          <p:nvPr/>
        </p:nvPicPr>
        <p:blipFill>
          <a:blip r:embed="rId7"/>
          <a:stretch>
            <a:fillRect/>
          </a:stretch>
        </p:blipFill>
        <p:spPr>
          <a:xfrm>
            <a:off x="5958568" y="8446844"/>
            <a:ext cx="5696243" cy="1686012"/>
          </a:xfrm>
          <a:prstGeom prst="rect">
            <a:avLst/>
          </a:prstGeom>
        </p:spPr>
      </p:pic>
    </p:spTree>
    <p:extLst>
      <p:ext uri="{BB962C8B-B14F-4D97-AF65-F5344CB8AC3E}">
        <p14:creationId xmlns:p14="http://schemas.microsoft.com/office/powerpoint/2010/main" val="2821408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137D311-ADE8-47CF-DE5D-263FFEBA4E36}"/>
              </a:ext>
            </a:extLst>
          </p:cNvPr>
          <p:cNvSpPr>
            <a:spLocks noGrp="1"/>
          </p:cNvSpPr>
          <p:nvPr>
            <p:ph idx="1"/>
          </p:nvPr>
        </p:nvSpPr>
        <p:spPr>
          <a:xfrm>
            <a:off x="1043607" y="1298066"/>
            <a:ext cx="16802265" cy="7991784"/>
          </a:xfrm>
        </p:spPr>
        <p:txBody>
          <a:bodyPr>
            <a:normAutofit/>
          </a:bodyPr>
          <a:lstStyle/>
          <a:p>
            <a:pPr marL="332423" indent="0">
              <a:buNone/>
              <a:tabLst>
                <a:tab pos="675323" algn="l"/>
                <a:tab pos="1350645" algn="l"/>
                <a:tab pos="2025968" algn="l"/>
                <a:tab pos="2701290" algn="l"/>
                <a:tab pos="3376613" algn="l"/>
                <a:tab pos="4051935" algn="l"/>
                <a:tab pos="4727258" algn="l"/>
                <a:tab pos="7870508" algn="l"/>
              </a:tabLst>
            </a:pPr>
            <a:endParaRPr lang="fr-FR" sz="2700" dirty="0">
              <a:latin typeface="Times New Roman" panose="02020603050405020304" pitchFamily="18" charset="0"/>
              <a:ea typeface="Times New Roman" panose="02020603050405020304" pitchFamily="18" charset="0"/>
            </a:endParaRPr>
          </a:p>
          <a:p>
            <a:pPr marL="685800" lvl="1" indent="0">
              <a:buNone/>
            </a:pPr>
            <a:endParaRPr lang="fr-FR" sz="3750" dirty="0">
              <a:latin typeface="Poppins" panose="00000500000000000000" pitchFamily="2" charset="0"/>
              <a:ea typeface="Times New Roman" panose="02020603050405020304" pitchFamily="18" charset="0"/>
              <a:cs typeface="Poppins" panose="00000500000000000000" pitchFamily="2" charset="0"/>
            </a:endParaRPr>
          </a:p>
        </p:txBody>
      </p:sp>
      <p:sp>
        <p:nvSpPr>
          <p:cNvPr id="7" name="Espace réservé du numéro de diapositive 6">
            <a:extLst>
              <a:ext uri="{FF2B5EF4-FFF2-40B4-BE49-F238E27FC236}">
                <a16:creationId xmlns:a16="http://schemas.microsoft.com/office/drawing/2014/main" id="{304F3BEE-E4BA-5108-4838-88F7CCCEEE8D}"/>
              </a:ext>
            </a:extLst>
          </p:cNvPr>
          <p:cNvSpPr>
            <a:spLocks noGrp="1"/>
          </p:cNvSpPr>
          <p:nvPr>
            <p:ph type="sldNum" sz="quarter" idx="12"/>
          </p:nvPr>
        </p:nvSpPr>
        <p:spPr>
          <a:xfrm>
            <a:off x="17407169" y="9826562"/>
            <a:ext cx="877406" cy="547688"/>
          </a:xfrm>
        </p:spPr>
        <p:txBody>
          <a:bodyPr/>
          <a:lstStyle/>
          <a:p>
            <a:pPr defTabSz="1371600"/>
            <a:fld id="{878CE3A8-ECB7-4A9E-BC3D-B023E14C4684}" type="slidenum">
              <a:rPr lang="fr-FR">
                <a:solidFill>
                  <a:prstClr val="black">
                    <a:tint val="75000"/>
                  </a:prstClr>
                </a:solidFill>
                <a:latin typeface="Calibri" panose="020F0502020204030204"/>
              </a:rPr>
              <a:pPr defTabSz="1371600"/>
              <a:t>52</a:t>
            </a:fld>
            <a:endParaRPr lang="fr-FR" dirty="0">
              <a:solidFill>
                <a:prstClr val="black">
                  <a:tint val="75000"/>
                </a:prstClr>
              </a:solidFill>
              <a:latin typeface="Calibri" panose="020F0502020204030204"/>
            </a:endParaRPr>
          </a:p>
        </p:txBody>
      </p:sp>
      <p:sp>
        <p:nvSpPr>
          <p:cNvPr id="11" name="Titre 1">
            <a:extLst>
              <a:ext uri="{FF2B5EF4-FFF2-40B4-BE49-F238E27FC236}">
                <a16:creationId xmlns:a16="http://schemas.microsoft.com/office/drawing/2014/main" id="{4158B706-6CD1-BF68-5D80-ACDEEFA273FF}"/>
              </a:ext>
            </a:extLst>
          </p:cNvPr>
          <p:cNvSpPr txBox="1">
            <a:spLocks/>
          </p:cNvSpPr>
          <p:nvPr/>
        </p:nvSpPr>
        <p:spPr>
          <a:xfrm>
            <a:off x="1257300" y="303893"/>
            <a:ext cx="15773400"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lang="fr-FR" sz="4000" b="1" kern="1200">
                <a:solidFill>
                  <a:srgbClr val="FF6699"/>
                </a:solidFill>
                <a:effectLst/>
                <a:latin typeface="Calibri" panose="020F0502020204030204" pitchFamily="34" charset="0"/>
                <a:ea typeface="+mj-ea"/>
                <a:cs typeface="Times New Roman" panose="02020603050405020304" pitchFamily="18" charset="0"/>
              </a:defRPr>
            </a:lvl1pPr>
          </a:lstStyle>
          <a:p>
            <a:pPr defTabSz="1371600"/>
            <a:r>
              <a:rPr lang="fr-FR" sz="6000" dirty="0">
                <a:latin typeface="Aptos" panose="020B0004020202020204" pitchFamily="34" charset="0"/>
              </a:rPr>
              <a:t>Baromètre social éleveur</a:t>
            </a:r>
          </a:p>
        </p:txBody>
      </p:sp>
      <p:sp>
        <p:nvSpPr>
          <p:cNvPr id="4" name="ZoneTexte 3">
            <a:extLst>
              <a:ext uri="{FF2B5EF4-FFF2-40B4-BE49-F238E27FC236}">
                <a16:creationId xmlns:a16="http://schemas.microsoft.com/office/drawing/2014/main" id="{78D1F78A-B661-053B-4CD2-FCB539602501}"/>
              </a:ext>
            </a:extLst>
          </p:cNvPr>
          <p:cNvSpPr txBox="1"/>
          <p:nvPr/>
        </p:nvSpPr>
        <p:spPr>
          <a:xfrm>
            <a:off x="1257300" y="2525627"/>
            <a:ext cx="12338637" cy="6417141"/>
          </a:xfrm>
          <a:prstGeom prst="rect">
            <a:avLst/>
          </a:prstGeom>
          <a:noFill/>
        </p:spPr>
        <p:txBody>
          <a:bodyPr wrap="square">
            <a:spAutoFit/>
          </a:bodyPr>
          <a:lstStyle/>
          <a:p>
            <a:pPr defTabSz="1371600"/>
            <a:r>
              <a:rPr lang="fr-FR" sz="3600" b="1" dirty="0">
                <a:solidFill>
                  <a:srgbClr val="0070C0"/>
                </a:solidFill>
                <a:latin typeface="Nunito Sans" pitchFamily="2" charset="0"/>
              </a:rPr>
              <a:t>Mettre l’humain au cœur de la performance de la filière</a:t>
            </a:r>
            <a:endParaRPr lang="fr-FR" sz="3600" dirty="0">
              <a:solidFill>
                <a:srgbClr val="0070C0"/>
              </a:solidFill>
              <a:latin typeface="Nunito Sans" pitchFamily="2" charset="0"/>
            </a:endParaRPr>
          </a:p>
          <a:p>
            <a:pPr defTabSz="1371600"/>
            <a:r>
              <a:rPr lang="fr-FR" sz="2100" dirty="0">
                <a:solidFill>
                  <a:prstClr val="black"/>
                </a:solidFill>
                <a:latin typeface="Nunito Sans" pitchFamily="2" charset="0"/>
              </a:rPr>
              <a:t>Le baromètre social vise à mieux comprendre le vécu, </a:t>
            </a:r>
          </a:p>
          <a:p>
            <a:pPr defTabSz="1371600"/>
            <a:r>
              <a:rPr lang="fr-FR" sz="2100" dirty="0">
                <a:solidFill>
                  <a:prstClr val="black"/>
                </a:solidFill>
                <a:latin typeface="Nunito Sans" pitchFamily="2" charset="0"/>
              </a:rPr>
              <a:t>les attentes et les fragilités des éleveurs pour éclairer les décisions de la filière</a:t>
            </a:r>
            <a:r>
              <a:rPr lang="fr-FR" sz="2700" dirty="0">
                <a:solidFill>
                  <a:prstClr val="black"/>
                </a:solidFill>
                <a:latin typeface="Nunito Sans" pitchFamily="2" charset="0"/>
              </a:rPr>
              <a:t>.</a:t>
            </a:r>
          </a:p>
          <a:p>
            <a:pPr defTabSz="1371600"/>
            <a:endParaRPr lang="fr-FR" sz="2700" b="1" dirty="0">
              <a:solidFill>
                <a:prstClr val="black"/>
              </a:solidFill>
              <a:latin typeface="Nunito Sans" pitchFamily="2" charset="0"/>
            </a:endParaRPr>
          </a:p>
          <a:p>
            <a:pPr defTabSz="1371600"/>
            <a:r>
              <a:rPr lang="fr-FR" sz="3600" b="1" dirty="0">
                <a:solidFill>
                  <a:srgbClr val="0070C0"/>
                </a:solidFill>
                <a:latin typeface="Nunito Sans" pitchFamily="2" charset="0"/>
              </a:rPr>
              <a:t>En objectivant le ressenti des éleveurs</a:t>
            </a:r>
            <a:endParaRPr lang="fr-FR" sz="3600" dirty="0">
              <a:solidFill>
                <a:srgbClr val="0070C0"/>
              </a:solidFill>
              <a:latin typeface="Nunito Sans" pitchFamily="2" charset="0"/>
            </a:endParaRPr>
          </a:p>
          <a:p>
            <a:pPr defTabSz="1371600">
              <a:buFont typeface="Arial" panose="020B0604020202020204" pitchFamily="34" charset="0"/>
              <a:buChar char="•"/>
            </a:pPr>
            <a:r>
              <a:rPr lang="fr-FR" sz="2100" dirty="0">
                <a:solidFill>
                  <a:prstClr val="black"/>
                </a:solidFill>
                <a:latin typeface="Nunito Sans" pitchFamily="2" charset="0"/>
              </a:rPr>
              <a:t> Une enquête structurée auprès des éleveurs porcins </a:t>
            </a:r>
          </a:p>
          <a:p>
            <a:pPr defTabSz="1371600">
              <a:buFont typeface="Arial" panose="020B0604020202020204" pitchFamily="34" charset="0"/>
              <a:buChar char="•"/>
            </a:pPr>
            <a:r>
              <a:rPr lang="fr-FR" sz="2100" dirty="0">
                <a:solidFill>
                  <a:prstClr val="black"/>
                </a:solidFill>
                <a:latin typeface="Nunito Sans" pitchFamily="2" charset="0"/>
              </a:rPr>
              <a:t> Des indicateurs clés </a:t>
            </a:r>
          </a:p>
          <a:p>
            <a:pPr defTabSz="1371600">
              <a:buFont typeface="Arial" panose="020B0604020202020204" pitchFamily="34" charset="0"/>
              <a:buChar char="•"/>
            </a:pPr>
            <a:r>
              <a:rPr lang="fr-FR" sz="2100" dirty="0">
                <a:solidFill>
                  <a:prstClr val="black"/>
                </a:solidFill>
                <a:latin typeface="Nunito Sans" pitchFamily="2" charset="0"/>
              </a:rPr>
              <a:t> Une analyse permettant d’identifier à la fois les points d’appui et les axes de progrès </a:t>
            </a:r>
          </a:p>
          <a:p>
            <a:pPr defTabSz="1371600"/>
            <a:r>
              <a:rPr lang="fr-FR" sz="2100" dirty="0">
                <a:solidFill>
                  <a:prstClr val="black"/>
                </a:solidFill>
                <a:latin typeface="Nunito Sans" pitchFamily="2" charset="0"/>
              </a:rPr>
              <a:t>Le baromètre constitue un outil de pilotage partagé, au service de la démarche RSO.</a:t>
            </a:r>
          </a:p>
          <a:p>
            <a:pPr defTabSz="1371600"/>
            <a:endParaRPr lang="fr-FR" sz="2700" dirty="0">
              <a:solidFill>
                <a:prstClr val="black"/>
              </a:solidFill>
              <a:latin typeface="Nunito Sans" pitchFamily="2" charset="0"/>
            </a:endParaRPr>
          </a:p>
          <a:p>
            <a:pPr defTabSz="1371600"/>
            <a:r>
              <a:rPr lang="fr-FR" sz="3600" b="1" dirty="0">
                <a:solidFill>
                  <a:srgbClr val="0070C0"/>
                </a:solidFill>
                <a:latin typeface="Nunito Sans" pitchFamily="2" charset="0"/>
              </a:rPr>
              <a:t>Transformer les enseignements en actions concrètes</a:t>
            </a:r>
            <a:endParaRPr lang="fr-FR" sz="3600" dirty="0">
              <a:solidFill>
                <a:srgbClr val="0070C0"/>
              </a:solidFill>
              <a:latin typeface="Nunito Sans" pitchFamily="2" charset="0"/>
            </a:endParaRPr>
          </a:p>
          <a:p>
            <a:pPr defTabSz="1371600">
              <a:buFont typeface="Arial" panose="020B0604020202020204" pitchFamily="34" charset="0"/>
              <a:buChar char="•"/>
            </a:pPr>
            <a:r>
              <a:rPr lang="fr-FR" sz="2100" dirty="0">
                <a:solidFill>
                  <a:prstClr val="black"/>
                </a:solidFill>
                <a:latin typeface="Nunito Sans" pitchFamily="2" charset="0"/>
              </a:rPr>
              <a:t> Alimenter le pilier “Attractivité” de la feuille de route </a:t>
            </a:r>
            <a:r>
              <a:rPr lang="fr-FR" sz="2100" i="1" dirty="0">
                <a:solidFill>
                  <a:prstClr val="black"/>
                </a:solidFill>
                <a:latin typeface="Nunito Sans" pitchFamily="2" charset="0"/>
              </a:rPr>
              <a:t>Demain le Porc</a:t>
            </a:r>
            <a:r>
              <a:rPr lang="fr-FR" sz="2100" dirty="0">
                <a:solidFill>
                  <a:prstClr val="black"/>
                </a:solidFill>
                <a:latin typeface="Nunito Sans" pitchFamily="2" charset="0"/>
              </a:rPr>
              <a:t> </a:t>
            </a:r>
          </a:p>
          <a:p>
            <a:pPr defTabSz="1371600">
              <a:buFont typeface="Arial" panose="020B0604020202020204" pitchFamily="34" charset="0"/>
              <a:buChar char="•"/>
            </a:pPr>
            <a:r>
              <a:rPr lang="fr-FR" sz="2100" dirty="0">
                <a:solidFill>
                  <a:prstClr val="black"/>
                </a:solidFill>
                <a:latin typeface="Nunito Sans" pitchFamily="2" charset="0"/>
              </a:rPr>
              <a:t> Prioriser les actions en matière de conditions de travail, reconnaissance et accompagnement </a:t>
            </a:r>
          </a:p>
          <a:p>
            <a:pPr defTabSz="1371600">
              <a:buFont typeface="Arial" panose="020B0604020202020204" pitchFamily="34" charset="0"/>
              <a:buChar char="•"/>
            </a:pPr>
            <a:r>
              <a:rPr lang="fr-FR" sz="2100" dirty="0">
                <a:solidFill>
                  <a:prstClr val="black"/>
                </a:solidFill>
                <a:latin typeface="Nunito Sans" pitchFamily="2" charset="0"/>
              </a:rPr>
              <a:t> Renforcer l’attractivité, la fidélisation et le renouvellement des générations </a:t>
            </a:r>
          </a:p>
          <a:p>
            <a:pPr defTabSz="1371600">
              <a:buFont typeface="Arial" panose="020B0604020202020204" pitchFamily="34" charset="0"/>
              <a:buChar char="•"/>
            </a:pPr>
            <a:endParaRPr lang="fr-FR" sz="2700" dirty="0">
              <a:solidFill>
                <a:prstClr val="black"/>
              </a:solidFill>
              <a:latin typeface="Nunito Sans" pitchFamily="2" charset="0"/>
            </a:endParaRPr>
          </a:p>
          <a:p>
            <a:pPr defTabSz="1371600"/>
            <a:r>
              <a:rPr lang="fr-FR" sz="2700" dirty="0">
                <a:solidFill>
                  <a:prstClr val="black"/>
                </a:solidFill>
                <a:latin typeface="Nunito Sans" pitchFamily="2" charset="0"/>
              </a:rPr>
              <a:t>👉 En faire un levier d’action collectif pour une filière plus durable et attractive.</a:t>
            </a:r>
          </a:p>
        </p:txBody>
      </p:sp>
    </p:spTree>
    <p:extLst>
      <p:ext uri="{BB962C8B-B14F-4D97-AF65-F5344CB8AC3E}">
        <p14:creationId xmlns:p14="http://schemas.microsoft.com/office/powerpoint/2010/main" val="7524866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56093-271D-9836-ACAB-010D8FB9B16C}"/>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CABF66E-9182-7137-0AFC-0700C05952D5}"/>
              </a:ext>
            </a:extLst>
          </p:cNvPr>
          <p:cNvSpPr>
            <a:spLocks noGrp="1"/>
          </p:cNvSpPr>
          <p:nvPr>
            <p:ph idx="1"/>
          </p:nvPr>
        </p:nvSpPr>
        <p:spPr>
          <a:xfrm>
            <a:off x="1043607" y="1298066"/>
            <a:ext cx="16802265" cy="7991784"/>
          </a:xfrm>
        </p:spPr>
        <p:txBody>
          <a:bodyPr>
            <a:normAutofit/>
          </a:bodyPr>
          <a:lstStyle/>
          <a:p>
            <a:pPr marL="332423" indent="0">
              <a:buNone/>
              <a:tabLst>
                <a:tab pos="675323" algn="l"/>
                <a:tab pos="1350645" algn="l"/>
                <a:tab pos="2025968" algn="l"/>
                <a:tab pos="2701290" algn="l"/>
                <a:tab pos="3376613" algn="l"/>
                <a:tab pos="4051935" algn="l"/>
                <a:tab pos="4727258" algn="l"/>
                <a:tab pos="7870508" algn="l"/>
              </a:tabLst>
            </a:pPr>
            <a:endParaRPr lang="fr-FR" sz="2700" dirty="0">
              <a:latin typeface="Times New Roman" panose="02020603050405020304" pitchFamily="18" charset="0"/>
              <a:ea typeface="Times New Roman" panose="02020603050405020304" pitchFamily="18" charset="0"/>
            </a:endParaRPr>
          </a:p>
          <a:p>
            <a:pPr marL="685800" lvl="1" indent="0">
              <a:buNone/>
            </a:pPr>
            <a:endParaRPr lang="fr-FR" sz="3750" dirty="0">
              <a:latin typeface="Poppins" panose="00000500000000000000" pitchFamily="2" charset="0"/>
              <a:ea typeface="Times New Roman" panose="02020603050405020304" pitchFamily="18" charset="0"/>
              <a:cs typeface="Poppins" panose="00000500000000000000" pitchFamily="2" charset="0"/>
            </a:endParaRPr>
          </a:p>
        </p:txBody>
      </p:sp>
      <p:sp>
        <p:nvSpPr>
          <p:cNvPr id="7" name="Espace réservé du numéro de diapositive 6">
            <a:extLst>
              <a:ext uri="{FF2B5EF4-FFF2-40B4-BE49-F238E27FC236}">
                <a16:creationId xmlns:a16="http://schemas.microsoft.com/office/drawing/2014/main" id="{880E87E6-DEF3-367F-057C-E376F9D4D6A5}"/>
              </a:ext>
            </a:extLst>
          </p:cNvPr>
          <p:cNvSpPr>
            <a:spLocks noGrp="1"/>
          </p:cNvSpPr>
          <p:nvPr>
            <p:ph type="sldNum" sz="quarter" idx="12"/>
          </p:nvPr>
        </p:nvSpPr>
        <p:spPr>
          <a:xfrm>
            <a:off x="17407169" y="9826562"/>
            <a:ext cx="877406" cy="547688"/>
          </a:xfrm>
        </p:spPr>
        <p:txBody>
          <a:bodyPr/>
          <a:lstStyle/>
          <a:p>
            <a:pPr defTabSz="1371600"/>
            <a:fld id="{878CE3A8-ECB7-4A9E-BC3D-B023E14C4684}" type="slidenum">
              <a:rPr lang="fr-FR">
                <a:solidFill>
                  <a:prstClr val="black">
                    <a:tint val="75000"/>
                  </a:prstClr>
                </a:solidFill>
                <a:latin typeface="Calibri" panose="020F0502020204030204"/>
              </a:rPr>
              <a:pPr defTabSz="1371600"/>
              <a:t>53</a:t>
            </a:fld>
            <a:endParaRPr lang="fr-FR" dirty="0">
              <a:solidFill>
                <a:prstClr val="black">
                  <a:tint val="75000"/>
                </a:prstClr>
              </a:solidFill>
              <a:latin typeface="Calibri" panose="020F0502020204030204"/>
            </a:endParaRPr>
          </a:p>
        </p:txBody>
      </p:sp>
      <p:sp>
        <p:nvSpPr>
          <p:cNvPr id="11" name="Titre 1">
            <a:extLst>
              <a:ext uri="{FF2B5EF4-FFF2-40B4-BE49-F238E27FC236}">
                <a16:creationId xmlns:a16="http://schemas.microsoft.com/office/drawing/2014/main" id="{4BA5136D-DA06-C9C1-4701-999E7E4F60EF}"/>
              </a:ext>
            </a:extLst>
          </p:cNvPr>
          <p:cNvSpPr txBox="1">
            <a:spLocks/>
          </p:cNvSpPr>
          <p:nvPr/>
        </p:nvSpPr>
        <p:spPr>
          <a:xfrm>
            <a:off x="1195535" y="143861"/>
            <a:ext cx="15773400"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lang="fr-FR" sz="4000" b="1" kern="1200">
                <a:solidFill>
                  <a:srgbClr val="FF6699"/>
                </a:solidFill>
                <a:effectLst/>
                <a:latin typeface="Calibri" panose="020F0502020204030204" pitchFamily="34" charset="0"/>
                <a:ea typeface="+mj-ea"/>
                <a:cs typeface="Times New Roman" panose="02020603050405020304" pitchFamily="18" charset="0"/>
              </a:defRPr>
            </a:lvl1pPr>
          </a:lstStyle>
          <a:p>
            <a:pPr defTabSz="1371600"/>
            <a:r>
              <a:rPr lang="fr-FR" sz="6000" cap="all" dirty="0">
                <a:latin typeface="Aptos" panose="020B0004020202020204" pitchFamily="34" charset="0"/>
              </a:rPr>
              <a:t>POINT Méthodologique</a:t>
            </a:r>
          </a:p>
        </p:txBody>
      </p:sp>
      <p:sp>
        <p:nvSpPr>
          <p:cNvPr id="2" name="Espace réservé du contenu 2">
            <a:extLst>
              <a:ext uri="{FF2B5EF4-FFF2-40B4-BE49-F238E27FC236}">
                <a16:creationId xmlns:a16="http://schemas.microsoft.com/office/drawing/2014/main" id="{141A718E-A2E3-B631-4B1D-9E96DDF38011}"/>
              </a:ext>
            </a:extLst>
          </p:cNvPr>
          <p:cNvSpPr txBox="1">
            <a:spLocks/>
          </p:cNvSpPr>
          <p:nvPr/>
        </p:nvSpPr>
        <p:spPr>
          <a:xfrm>
            <a:off x="2149828" y="1852250"/>
            <a:ext cx="8536256" cy="1870376"/>
          </a:xfrm>
          <a:prstGeom prst="rect">
            <a:avLst/>
          </a:prstGeom>
        </p:spPr>
        <p:txBody>
          <a:bodyPr/>
          <a:lstStyle>
            <a:lvl1pPr marL="0" indent="0" algn="l" defTabSz="914400" rtl="0" eaLnBrk="1" latinLnBrk="0" hangingPunct="1">
              <a:spcBef>
                <a:spcPct val="20000"/>
              </a:spcBef>
              <a:buFont typeface="Arial" pitchFamily="34" charset="0"/>
              <a:buNone/>
              <a:defRPr sz="1100" kern="1200">
                <a:solidFill>
                  <a:schemeClr val="tx1"/>
                </a:solidFill>
                <a:latin typeface="+mj-lt"/>
                <a:ea typeface="+mn-ea"/>
                <a:cs typeface="+mn-cs"/>
              </a:defRPr>
            </a:lvl1pPr>
            <a:lvl2pPr marL="285750" indent="-285750" algn="l" defTabSz="914400" rtl="0" eaLnBrk="1" latinLnBrk="0" hangingPunct="1">
              <a:spcBef>
                <a:spcPct val="20000"/>
              </a:spcBef>
              <a:buFontTx/>
              <a:buBlip>
                <a:blip r:embed="rId3"/>
              </a:buBlip>
              <a:defRPr sz="1100" kern="1200">
                <a:solidFill>
                  <a:schemeClr val="tx1"/>
                </a:solidFill>
                <a:latin typeface="+mj-lt"/>
                <a:ea typeface="+mn-ea"/>
                <a:cs typeface="+mn-cs"/>
              </a:defRPr>
            </a:lvl2pPr>
            <a:lvl3pPr marL="538163" indent="-228600" algn="l" defTabSz="914400" rtl="0" eaLnBrk="1" latinLnBrk="0" hangingPunct="1">
              <a:spcBef>
                <a:spcPct val="20000"/>
              </a:spcBef>
              <a:buClr>
                <a:srgbClr val="B0CA2B"/>
              </a:buClr>
              <a:buFont typeface="Arial" pitchFamily="34" charset="0"/>
              <a:buChar char="•"/>
              <a:defRPr sz="1100" kern="1200">
                <a:solidFill>
                  <a:schemeClr val="tx1"/>
                </a:solidFill>
                <a:latin typeface="+mj-lt"/>
                <a:ea typeface="+mn-ea"/>
                <a:cs typeface="+mn-cs"/>
              </a:defRPr>
            </a:lvl3pPr>
            <a:lvl4pPr marL="804863" indent="-228600" algn="l" defTabSz="896938" rtl="0" eaLnBrk="1" latinLnBrk="0" hangingPunct="1">
              <a:spcBef>
                <a:spcPct val="20000"/>
              </a:spcBef>
              <a:buClr>
                <a:srgbClr val="005826"/>
              </a:buClr>
              <a:buFont typeface="Verdana" pitchFamily="34" charset="0"/>
              <a:buChar char="-"/>
              <a:defRPr sz="1100" kern="1200">
                <a:solidFill>
                  <a:schemeClr val="tx1"/>
                </a:solidFill>
                <a:latin typeface="+mj-lt"/>
                <a:ea typeface="+mn-ea"/>
                <a:cs typeface="+mn-cs"/>
              </a:defRPr>
            </a:lvl4pPr>
            <a:lvl5pPr marL="1081088" indent="-228600" algn="l" defTabSz="914400" rtl="0" eaLnBrk="1" latinLnBrk="0" hangingPunct="1">
              <a:spcBef>
                <a:spcPct val="20000"/>
              </a:spcBef>
              <a:buClr>
                <a:srgbClr val="005826"/>
              </a:buClr>
              <a:buFont typeface="Calibri" pitchFamily="34" charset="0"/>
              <a:buChar char="›"/>
              <a:defRPr sz="11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defTabSz="1371600">
              <a:lnSpc>
                <a:spcPct val="120000"/>
              </a:lnSpc>
              <a:spcBef>
                <a:spcPts val="300"/>
              </a:spcBef>
              <a:spcAft>
                <a:spcPts val="300"/>
              </a:spcAft>
            </a:pPr>
            <a:r>
              <a:rPr lang="fr-FR" sz="1950" dirty="0">
                <a:solidFill>
                  <a:prstClr val="black"/>
                </a:solidFill>
                <a:latin typeface="Nunito Sans" pitchFamily="2" charset="0"/>
              </a:rPr>
              <a:t>Un total de </a:t>
            </a:r>
            <a:r>
              <a:rPr lang="fr-FR" sz="2400" b="1" dirty="0">
                <a:solidFill>
                  <a:srgbClr val="4472C4"/>
                </a:solidFill>
                <a:latin typeface="Nunito Sans" pitchFamily="2" charset="0"/>
              </a:rPr>
              <a:t>215 interviews </a:t>
            </a:r>
            <a:r>
              <a:rPr lang="fr-FR" sz="1950" dirty="0">
                <a:solidFill>
                  <a:prstClr val="black"/>
                </a:solidFill>
                <a:latin typeface="Nunito Sans" pitchFamily="2" charset="0"/>
              </a:rPr>
              <a:t>a été réalisé auprès d’éleveurs de porcs sortant </a:t>
            </a:r>
            <a:r>
              <a:rPr lang="fr-FR" sz="2400" b="1" dirty="0">
                <a:solidFill>
                  <a:srgbClr val="4472C4"/>
                </a:solidFill>
                <a:latin typeface="Nunito Sans" pitchFamily="2" charset="0"/>
              </a:rPr>
              <a:t>au moins 300 porcs par an.</a:t>
            </a:r>
            <a:endParaRPr lang="fr-FR" sz="2400" dirty="0">
              <a:solidFill>
                <a:prstClr val="black"/>
              </a:solidFill>
              <a:latin typeface="Nunito Sans" pitchFamily="2" charset="0"/>
            </a:endParaRPr>
          </a:p>
          <a:p>
            <a:pPr algn="just" defTabSz="1371600">
              <a:spcBef>
                <a:spcPts val="300"/>
              </a:spcBef>
            </a:pPr>
            <a:r>
              <a:rPr lang="fr-FR" sz="1950" dirty="0">
                <a:solidFill>
                  <a:prstClr val="black"/>
                </a:solidFill>
                <a:latin typeface="Nunito Sans" pitchFamily="2" charset="0"/>
              </a:rPr>
              <a:t>La personne interrogée était le chef d’exploitation.</a:t>
            </a:r>
          </a:p>
          <a:p>
            <a:pPr algn="just" defTabSz="1371600">
              <a:spcBef>
                <a:spcPts val="300"/>
              </a:spcBef>
            </a:pPr>
            <a:r>
              <a:rPr lang="fr-FR" sz="1950" dirty="0">
                <a:solidFill>
                  <a:prstClr val="black"/>
                </a:solidFill>
                <a:latin typeface="Nunito Sans" pitchFamily="2" charset="0"/>
              </a:rPr>
              <a:t>Les interviews ont été réalisées par </a:t>
            </a:r>
            <a:r>
              <a:rPr lang="fr-FR" sz="2400" b="1" dirty="0">
                <a:solidFill>
                  <a:srgbClr val="4472C4"/>
                </a:solidFill>
                <a:latin typeface="Nunito Sans" pitchFamily="2" charset="0"/>
              </a:rPr>
              <a:t>téléphone</a:t>
            </a:r>
            <a:r>
              <a:rPr lang="fr-FR" sz="1950" dirty="0">
                <a:solidFill>
                  <a:prstClr val="black"/>
                </a:solidFill>
                <a:latin typeface="Nunito Sans" pitchFamily="2" charset="0"/>
              </a:rPr>
              <a:t> du </a:t>
            </a:r>
            <a:r>
              <a:rPr lang="fr-FR" sz="2400" b="1" dirty="0">
                <a:solidFill>
                  <a:srgbClr val="4472C4"/>
                </a:solidFill>
                <a:latin typeface="Nunito Sans" pitchFamily="2" charset="0"/>
              </a:rPr>
              <a:t>19 au 30 janvier 2026.</a:t>
            </a:r>
            <a:endParaRPr lang="fr-FR" sz="2400" dirty="0">
              <a:solidFill>
                <a:srgbClr val="4472C4"/>
              </a:solidFill>
              <a:latin typeface="Nunito Sans" pitchFamily="2" charset="0"/>
            </a:endParaRPr>
          </a:p>
          <a:p>
            <a:pPr marL="342900" lvl="1" indent="-342900" algn="just" defTabSz="1371600">
              <a:lnSpc>
                <a:spcPct val="90000"/>
              </a:lnSpc>
              <a:spcBef>
                <a:spcPts val="1500"/>
              </a:spcBef>
              <a:buClr>
                <a:srgbClr val="1E4B38"/>
              </a:buClr>
              <a:buFont typeface="Calibri" panose="020F0502020204030204" pitchFamily="34" charset="0"/>
              <a:buChar char="↗"/>
              <a:defRPr/>
            </a:pPr>
            <a:endParaRPr lang="fr-FR" sz="1950" dirty="0">
              <a:solidFill>
                <a:prstClr val="black"/>
              </a:solidFill>
              <a:latin typeface="Myriad Roman"/>
            </a:endParaRPr>
          </a:p>
        </p:txBody>
      </p:sp>
      <p:pic>
        <p:nvPicPr>
          <p:cNvPr id="9" name="Picture 2" descr="Z:\AD_ Utilitaires\08_Charte_Graphique [Logos_Fleches]\PICTOS_web\picto-07.png">
            <a:extLst>
              <a:ext uri="{FF2B5EF4-FFF2-40B4-BE49-F238E27FC236}">
                <a16:creationId xmlns:a16="http://schemas.microsoft.com/office/drawing/2014/main" id="{5A463F23-2D40-1E5F-C7B6-B3A6261076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5535" y="1824021"/>
            <a:ext cx="811098" cy="811098"/>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Image 13">
            <a:extLst>
              <a:ext uri="{FF2B5EF4-FFF2-40B4-BE49-F238E27FC236}">
                <a16:creationId xmlns:a16="http://schemas.microsoft.com/office/drawing/2014/main" id="{27E0F01D-37EB-D985-38C3-4630A22F85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5535" y="2648822"/>
            <a:ext cx="954293" cy="277233"/>
          </a:xfrm>
          <a:prstGeom prst="rect">
            <a:avLst/>
          </a:prstGeom>
        </p:spPr>
      </p:pic>
      <p:pic>
        <p:nvPicPr>
          <p:cNvPr id="38" name="Image 37">
            <a:extLst>
              <a:ext uri="{FF2B5EF4-FFF2-40B4-BE49-F238E27FC236}">
                <a16:creationId xmlns:a16="http://schemas.microsoft.com/office/drawing/2014/main" id="{650A370E-866A-9488-4FE8-ACB7A30CB723}"/>
              </a:ext>
            </a:extLst>
          </p:cNvPr>
          <p:cNvPicPr>
            <a:picLocks noChangeAspect="1"/>
          </p:cNvPicPr>
          <p:nvPr/>
        </p:nvPicPr>
        <p:blipFill>
          <a:blip r:embed="rId6"/>
          <a:stretch>
            <a:fillRect/>
          </a:stretch>
        </p:blipFill>
        <p:spPr>
          <a:xfrm>
            <a:off x="1158560" y="4528280"/>
            <a:ext cx="10232304" cy="5663561"/>
          </a:xfrm>
          <a:prstGeom prst="rect">
            <a:avLst/>
          </a:prstGeom>
        </p:spPr>
      </p:pic>
      <p:sp>
        <p:nvSpPr>
          <p:cNvPr id="39" name="Titre 3">
            <a:extLst>
              <a:ext uri="{FF2B5EF4-FFF2-40B4-BE49-F238E27FC236}">
                <a16:creationId xmlns:a16="http://schemas.microsoft.com/office/drawing/2014/main" id="{378103CC-4AE7-2922-4998-700976B4E47D}"/>
              </a:ext>
            </a:extLst>
          </p:cNvPr>
          <p:cNvSpPr>
            <a:spLocks noGrp="1"/>
          </p:cNvSpPr>
          <p:nvPr>
            <p:ph type="title"/>
          </p:nvPr>
        </p:nvSpPr>
        <p:spPr>
          <a:xfrm>
            <a:off x="1195535" y="4009373"/>
            <a:ext cx="10693736" cy="822705"/>
          </a:xfrm>
          <a:prstGeom prst="rect">
            <a:avLst/>
          </a:prstGeom>
        </p:spPr>
        <p:txBody>
          <a:bodyPr>
            <a:normAutofit/>
          </a:bodyPr>
          <a:lstStyle/>
          <a:p>
            <a:r>
              <a:rPr lang="fr-FR" sz="2100" dirty="0">
                <a:solidFill>
                  <a:schemeClr val="accent6">
                    <a:lumMod val="50000"/>
                  </a:schemeClr>
                </a:solidFill>
                <a:latin typeface="Nunito Sans" pitchFamily="2" charset="0"/>
              </a:rPr>
              <a:t>Le profil moyen des répondants</a:t>
            </a:r>
          </a:p>
        </p:txBody>
      </p:sp>
      <p:grpSp>
        <p:nvGrpSpPr>
          <p:cNvPr id="15" name="Groupe 14">
            <a:extLst>
              <a:ext uri="{FF2B5EF4-FFF2-40B4-BE49-F238E27FC236}">
                <a16:creationId xmlns:a16="http://schemas.microsoft.com/office/drawing/2014/main" id="{CE6B77B6-B603-6FA8-2CE9-16E9113ABEFC}"/>
              </a:ext>
            </a:extLst>
          </p:cNvPr>
          <p:cNvGrpSpPr/>
          <p:nvPr/>
        </p:nvGrpSpPr>
        <p:grpSpPr>
          <a:xfrm>
            <a:off x="10686083" y="2087213"/>
            <a:ext cx="7271930" cy="4300794"/>
            <a:chOff x="1319086" y="2920444"/>
            <a:chExt cx="4847953" cy="2867196"/>
          </a:xfrm>
        </p:grpSpPr>
        <p:pic>
          <p:nvPicPr>
            <p:cNvPr id="4" name="Image 3">
              <a:extLst>
                <a:ext uri="{FF2B5EF4-FFF2-40B4-BE49-F238E27FC236}">
                  <a16:creationId xmlns:a16="http://schemas.microsoft.com/office/drawing/2014/main" id="{FC4577A9-B0F7-1C5C-E5FC-1B10793E04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7206" y="2920444"/>
              <a:ext cx="4051713" cy="2867196"/>
            </a:xfrm>
            <a:prstGeom prst="rect">
              <a:avLst/>
            </a:prstGeom>
          </p:spPr>
        </p:pic>
        <p:sp>
          <p:nvSpPr>
            <p:cNvPr id="5" name="Rectangle à coins arrondis 13">
              <a:extLst>
                <a:ext uri="{FF2B5EF4-FFF2-40B4-BE49-F238E27FC236}">
                  <a16:creationId xmlns:a16="http://schemas.microsoft.com/office/drawing/2014/main" id="{CC4D28AE-73C3-D667-27C5-1B39AEA0CC92}"/>
                </a:ext>
              </a:extLst>
            </p:cNvPr>
            <p:cNvSpPr/>
            <p:nvPr/>
          </p:nvSpPr>
          <p:spPr>
            <a:xfrm>
              <a:off x="1319086" y="4404416"/>
              <a:ext cx="1457475" cy="444223"/>
            </a:xfrm>
            <a:prstGeom prst="roundRect">
              <a:avLst/>
            </a:prstGeom>
            <a:solidFill>
              <a:srgbClr val="005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spcBef>
                  <a:spcPct val="50000"/>
                </a:spcBef>
              </a:pPr>
              <a:r>
                <a:rPr lang="fr-FR" b="1" dirty="0">
                  <a:solidFill>
                    <a:prstClr val="white"/>
                  </a:solidFill>
                  <a:latin typeface="Calibri" panose="020F0502020204030204"/>
                </a:rPr>
                <a:t>Ouest </a:t>
              </a:r>
              <a:r>
                <a:rPr lang="fr-FR" sz="1200" dirty="0">
                  <a:solidFill>
                    <a:prstClr val="white"/>
                  </a:solidFill>
                  <a:latin typeface="Calibri" panose="020F0502020204030204"/>
                </a:rPr>
                <a:t>(hors bretagne) </a:t>
              </a:r>
              <a:r>
                <a:rPr lang="fr-FR" b="1" dirty="0">
                  <a:solidFill>
                    <a:prstClr val="white"/>
                  </a:solidFill>
                  <a:latin typeface="Calibri" panose="020F0502020204030204"/>
                </a:rPr>
                <a:t>:                       84 interviews</a:t>
              </a:r>
            </a:p>
          </p:txBody>
        </p:sp>
        <p:sp>
          <p:nvSpPr>
            <p:cNvPr id="6" name="Rectangle à coins arrondis 17">
              <a:extLst>
                <a:ext uri="{FF2B5EF4-FFF2-40B4-BE49-F238E27FC236}">
                  <a16:creationId xmlns:a16="http://schemas.microsoft.com/office/drawing/2014/main" id="{5F8740F7-661F-B89C-D3BB-F545B21CE98F}"/>
                </a:ext>
              </a:extLst>
            </p:cNvPr>
            <p:cNvSpPr/>
            <p:nvPr/>
          </p:nvSpPr>
          <p:spPr>
            <a:xfrm>
              <a:off x="4898376" y="3761941"/>
              <a:ext cx="1268663" cy="432000"/>
            </a:xfrm>
            <a:prstGeom prst="roundRect">
              <a:avLst/>
            </a:prstGeom>
            <a:solidFill>
              <a:srgbClr val="F97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b="1" dirty="0">
                  <a:solidFill>
                    <a:prstClr val="white"/>
                  </a:solidFill>
                  <a:latin typeface="Calibri" panose="020F0502020204030204"/>
                </a:rPr>
                <a:t>Nord &amp; Est : </a:t>
              </a:r>
            </a:p>
            <a:p>
              <a:pPr algn="ctr" defTabSz="1371600"/>
              <a:r>
                <a:rPr lang="fr-FR" b="1" dirty="0">
                  <a:solidFill>
                    <a:prstClr val="white"/>
                  </a:solidFill>
                  <a:latin typeface="Calibri" panose="020F0502020204030204"/>
                </a:rPr>
                <a:t>53 interviews</a:t>
              </a:r>
            </a:p>
          </p:txBody>
        </p:sp>
        <p:sp>
          <p:nvSpPr>
            <p:cNvPr id="8" name="Rectangle à coins arrondis 13">
              <a:extLst>
                <a:ext uri="{FF2B5EF4-FFF2-40B4-BE49-F238E27FC236}">
                  <a16:creationId xmlns:a16="http://schemas.microsoft.com/office/drawing/2014/main" id="{4BB1EEEF-875B-E5BC-55AC-779F7D2AEC8C}"/>
                </a:ext>
              </a:extLst>
            </p:cNvPr>
            <p:cNvSpPr/>
            <p:nvPr/>
          </p:nvSpPr>
          <p:spPr>
            <a:xfrm>
              <a:off x="1507898" y="3288727"/>
              <a:ext cx="1268663" cy="43327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spcBef>
                  <a:spcPct val="50000"/>
                </a:spcBef>
              </a:pPr>
              <a:r>
                <a:rPr lang="fr-FR" b="1" dirty="0">
                  <a:solidFill>
                    <a:prstClr val="white"/>
                  </a:solidFill>
                  <a:latin typeface="Calibri" panose="020F0502020204030204"/>
                </a:rPr>
                <a:t>Bretagne :                       78 interviews</a:t>
              </a:r>
            </a:p>
          </p:txBody>
        </p:sp>
      </p:grpSp>
      <p:sp>
        <p:nvSpPr>
          <p:cNvPr id="17" name="Titre 3">
            <a:extLst>
              <a:ext uri="{FF2B5EF4-FFF2-40B4-BE49-F238E27FC236}">
                <a16:creationId xmlns:a16="http://schemas.microsoft.com/office/drawing/2014/main" id="{158CF76E-F639-59AD-FE75-DF6398327E3F}"/>
              </a:ext>
            </a:extLst>
          </p:cNvPr>
          <p:cNvSpPr txBox="1">
            <a:spLocks/>
          </p:cNvSpPr>
          <p:nvPr/>
        </p:nvSpPr>
        <p:spPr>
          <a:xfrm>
            <a:off x="8935277" y="8062292"/>
            <a:ext cx="1917152" cy="82270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lang="fr-FR" sz="4000" b="1" kern="1200">
                <a:solidFill>
                  <a:srgbClr val="FF6699"/>
                </a:solidFill>
                <a:effectLst/>
                <a:latin typeface="Calibri" panose="020F0502020204030204" pitchFamily="34" charset="0"/>
                <a:ea typeface="+mj-ea"/>
                <a:cs typeface="Times New Roman" panose="02020603050405020304" pitchFamily="18" charset="0"/>
              </a:defRPr>
            </a:lvl1pPr>
          </a:lstStyle>
          <a:p>
            <a:pPr algn="ctr" defTabSz="1371600"/>
            <a:r>
              <a:rPr lang="fr-FR" sz="1500" dirty="0">
                <a:solidFill>
                  <a:srgbClr val="70AD47">
                    <a:lumMod val="50000"/>
                  </a:srgbClr>
                </a:solidFill>
                <a:latin typeface="Nunito Sans" pitchFamily="2" charset="0"/>
              </a:rPr>
              <a:t>Dont 57% au sein d’une activité agricole</a:t>
            </a:r>
          </a:p>
        </p:txBody>
      </p:sp>
      <p:sp>
        <p:nvSpPr>
          <p:cNvPr id="10" name="Titre 3">
            <a:extLst>
              <a:ext uri="{FF2B5EF4-FFF2-40B4-BE49-F238E27FC236}">
                <a16:creationId xmlns:a16="http://schemas.microsoft.com/office/drawing/2014/main" id="{8655A19C-6DA7-BE80-8714-DA4A41F21DC7}"/>
              </a:ext>
            </a:extLst>
          </p:cNvPr>
          <p:cNvSpPr txBox="1">
            <a:spLocks/>
          </p:cNvSpPr>
          <p:nvPr/>
        </p:nvSpPr>
        <p:spPr>
          <a:xfrm>
            <a:off x="16010359" y="3955695"/>
            <a:ext cx="1917152" cy="82270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lang="fr-FR" sz="4000" b="1" kern="1200">
                <a:solidFill>
                  <a:srgbClr val="FF6699"/>
                </a:solidFill>
                <a:effectLst/>
                <a:latin typeface="Calibri" panose="020F0502020204030204" pitchFamily="34" charset="0"/>
                <a:ea typeface="+mj-ea"/>
                <a:cs typeface="Times New Roman" panose="02020603050405020304" pitchFamily="18" charset="0"/>
              </a:defRPr>
            </a:lvl1pPr>
          </a:lstStyle>
          <a:p>
            <a:pPr algn="ctr" defTabSz="1371600"/>
            <a:r>
              <a:rPr lang="fr-FR" sz="1500" dirty="0">
                <a:solidFill>
                  <a:srgbClr val="ED7D31">
                    <a:lumMod val="75000"/>
                  </a:srgbClr>
                </a:solidFill>
                <a:latin typeface="Nunito Sans" pitchFamily="2" charset="0"/>
              </a:rPr>
              <a:t>Dont Auvergne Rhône Alpes : </a:t>
            </a:r>
          </a:p>
          <a:p>
            <a:pPr algn="ctr" defTabSz="1371600"/>
            <a:r>
              <a:rPr lang="fr-FR" sz="1500" dirty="0">
                <a:solidFill>
                  <a:srgbClr val="ED7D31">
                    <a:lumMod val="75000"/>
                  </a:srgbClr>
                </a:solidFill>
                <a:latin typeface="Nunito Sans" pitchFamily="2" charset="0"/>
              </a:rPr>
              <a:t>26 interviews</a:t>
            </a:r>
          </a:p>
        </p:txBody>
      </p:sp>
    </p:spTree>
    <p:extLst>
      <p:ext uri="{BB962C8B-B14F-4D97-AF65-F5344CB8AC3E}">
        <p14:creationId xmlns:p14="http://schemas.microsoft.com/office/powerpoint/2010/main" val="2899254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0AC8B-E2A0-23DE-FDE9-81666382BDE4}"/>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BF91A9A-CCC2-4144-8D0D-7B36B6076F67}"/>
              </a:ext>
            </a:extLst>
          </p:cNvPr>
          <p:cNvSpPr>
            <a:spLocks noGrp="1"/>
          </p:cNvSpPr>
          <p:nvPr>
            <p:ph idx="1"/>
          </p:nvPr>
        </p:nvSpPr>
        <p:spPr>
          <a:xfrm>
            <a:off x="1043607" y="1298066"/>
            <a:ext cx="16802265" cy="7991784"/>
          </a:xfrm>
        </p:spPr>
        <p:txBody>
          <a:bodyPr>
            <a:normAutofit/>
          </a:bodyPr>
          <a:lstStyle/>
          <a:p>
            <a:pPr marL="332423" indent="0">
              <a:buNone/>
              <a:tabLst>
                <a:tab pos="675323" algn="l"/>
                <a:tab pos="1350645" algn="l"/>
                <a:tab pos="2025968" algn="l"/>
                <a:tab pos="2701290" algn="l"/>
                <a:tab pos="3376613" algn="l"/>
                <a:tab pos="4051935" algn="l"/>
                <a:tab pos="4727258" algn="l"/>
                <a:tab pos="7870508" algn="l"/>
              </a:tabLst>
            </a:pPr>
            <a:endParaRPr lang="fr-FR" sz="2700" dirty="0">
              <a:latin typeface="Times New Roman" panose="02020603050405020304" pitchFamily="18" charset="0"/>
              <a:ea typeface="Times New Roman" panose="02020603050405020304" pitchFamily="18" charset="0"/>
            </a:endParaRPr>
          </a:p>
          <a:p>
            <a:pPr marL="685800" lvl="1" indent="0">
              <a:buNone/>
            </a:pPr>
            <a:endParaRPr lang="fr-FR" sz="3750" dirty="0">
              <a:latin typeface="Poppins" panose="00000500000000000000" pitchFamily="2" charset="0"/>
              <a:ea typeface="Times New Roman" panose="02020603050405020304" pitchFamily="18" charset="0"/>
              <a:cs typeface="Poppins" panose="00000500000000000000" pitchFamily="2" charset="0"/>
            </a:endParaRPr>
          </a:p>
        </p:txBody>
      </p:sp>
      <p:sp>
        <p:nvSpPr>
          <p:cNvPr id="7" name="Espace réservé du numéro de diapositive 6">
            <a:extLst>
              <a:ext uri="{FF2B5EF4-FFF2-40B4-BE49-F238E27FC236}">
                <a16:creationId xmlns:a16="http://schemas.microsoft.com/office/drawing/2014/main" id="{501500BC-3484-3B05-A537-1D32AEFFE7CA}"/>
              </a:ext>
            </a:extLst>
          </p:cNvPr>
          <p:cNvSpPr>
            <a:spLocks noGrp="1"/>
          </p:cNvSpPr>
          <p:nvPr>
            <p:ph type="sldNum" sz="quarter" idx="12"/>
          </p:nvPr>
        </p:nvSpPr>
        <p:spPr>
          <a:xfrm>
            <a:off x="17407169" y="9826562"/>
            <a:ext cx="877406" cy="547688"/>
          </a:xfrm>
        </p:spPr>
        <p:txBody>
          <a:bodyPr/>
          <a:lstStyle/>
          <a:p>
            <a:pPr defTabSz="1371600"/>
            <a:fld id="{878CE3A8-ECB7-4A9E-BC3D-B023E14C4684}" type="slidenum">
              <a:rPr lang="fr-FR">
                <a:solidFill>
                  <a:prstClr val="black">
                    <a:tint val="75000"/>
                  </a:prstClr>
                </a:solidFill>
                <a:latin typeface="Calibri" panose="020F0502020204030204"/>
              </a:rPr>
              <a:pPr defTabSz="1371600"/>
              <a:t>54</a:t>
            </a:fld>
            <a:endParaRPr lang="fr-FR" dirty="0">
              <a:solidFill>
                <a:prstClr val="black">
                  <a:tint val="75000"/>
                </a:prstClr>
              </a:solidFill>
              <a:latin typeface="Calibri" panose="020F0502020204030204"/>
            </a:endParaRPr>
          </a:p>
        </p:txBody>
      </p:sp>
      <p:sp>
        <p:nvSpPr>
          <p:cNvPr id="11" name="Titre 1">
            <a:extLst>
              <a:ext uri="{FF2B5EF4-FFF2-40B4-BE49-F238E27FC236}">
                <a16:creationId xmlns:a16="http://schemas.microsoft.com/office/drawing/2014/main" id="{C5CD011A-98FE-D0EE-CE42-710727B88F59}"/>
              </a:ext>
            </a:extLst>
          </p:cNvPr>
          <p:cNvSpPr txBox="1">
            <a:spLocks/>
          </p:cNvSpPr>
          <p:nvPr/>
        </p:nvSpPr>
        <p:spPr>
          <a:xfrm>
            <a:off x="608892" y="-164965"/>
            <a:ext cx="15773400"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lang="fr-FR" sz="4000" b="1" kern="1200">
                <a:solidFill>
                  <a:srgbClr val="FF6699"/>
                </a:solidFill>
                <a:effectLst/>
                <a:latin typeface="Calibri" panose="020F0502020204030204" pitchFamily="34" charset="0"/>
                <a:ea typeface="+mj-ea"/>
                <a:cs typeface="Times New Roman" panose="02020603050405020304" pitchFamily="18" charset="0"/>
              </a:defRPr>
            </a:lvl1pPr>
          </a:lstStyle>
          <a:p>
            <a:pPr defTabSz="1371600"/>
            <a:r>
              <a:rPr lang="fr-FR" sz="6000" cap="all" dirty="0">
                <a:latin typeface="Aptos" panose="020B0004020202020204" pitchFamily="34" charset="0"/>
              </a:rPr>
              <a:t>Synthèse des résultats</a:t>
            </a:r>
          </a:p>
        </p:txBody>
      </p:sp>
      <p:sp>
        <p:nvSpPr>
          <p:cNvPr id="2" name="Flèche droite 76">
            <a:extLst>
              <a:ext uri="{FF2B5EF4-FFF2-40B4-BE49-F238E27FC236}">
                <a16:creationId xmlns:a16="http://schemas.microsoft.com/office/drawing/2014/main" id="{7BEA718A-799B-5AB1-C0B5-70EAC5D2D398}"/>
              </a:ext>
            </a:extLst>
          </p:cNvPr>
          <p:cNvSpPr/>
          <p:nvPr/>
        </p:nvSpPr>
        <p:spPr>
          <a:xfrm>
            <a:off x="912749" y="4254902"/>
            <a:ext cx="15120000" cy="712800"/>
          </a:xfrm>
          <a:prstGeom prst="rightArrow">
            <a:avLst>
              <a:gd name="adj1" fmla="val 50000"/>
              <a:gd name="adj2" fmla="val 56862"/>
            </a:avLst>
          </a:prstGeom>
          <a:gradFill flip="none" rotWithShape="1">
            <a:gsLst>
              <a:gs pos="0">
                <a:srgbClr val="009900"/>
              </a:gs>
              <a:gs pos="38000">
                <a:srgbClr val="D3B128"/>
              </a:gs>
              <a:gs pos="61000">
                <a:srgbClr val="F29B26"/>
              </a:gs>
              <a:gs pos="100000">
                <a:srgbClr val="C00000"/>
              </a:gs>
            </a:gsLst>
            <a:lin ang="10800000" scaled="1"/>
            <a:tileRect/>
          </a:gradFill>
          <a:ln w="1587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fr-FR" sz="2700" dirty="0">
              <a:solidFill>
                <a:prstClr val="white"/>
              </a:solidFill>
              <a:latin typeface="Calibri Light" panose="020F0302020204030204"/>
            </a:endParaRPr>
          </a:p>
        </p:txBody>
      </p:sp>
      <p:cxnSp>
        <p:nvCxnSpPr>
          <p:cNvPr id="4" name="Connecteur droit 3">
            <a:extLst>
              <a:ext uri="{FF2B5EF4-FFF2-40B4-BE49-F238E27FC236}">
                <a16:creationId xmlns:a16="http://schemas.microsoft.com/office/drawing/2014/main" id="{18F6CEA4-A7FE-DE09-F02D-A58390A673FF}"/>
              </a:ext>
            </a:extLst>
          </p:cNvPr>
          <p:cNvCxnSpPr/>
          <p:nvPr/>
        </p:nvCxnSpPr>
        <p:spPr>
          <a:xfrm>
            <a:off x="1259570" y="4390316"/>
            <a:ext cx="0" cy="4320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8597288-8EBA-1A3A-F0C1-32C1FD79B27C}"/>
              </a:ext>
            </a:extLst>
          </p:cNvPr>
          <p:cNvSpPr/>
          <p:nvPr/>
        </p:nvSpPr>
        <p:spPr>
          <a:xfrm>
            <a:off x="1113124" y="4739892"/>
            <a:ext cx="341459"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1650" b="1" dirty="0">
                <a:solidFill>
                  <a:prstClr val="white">
                    <a:lumMod val="50000"/>
                  </a:prstClr>
                </a:solidFill>
                <a:latin typeface="Calibri" panose="020F0502020204030204"/>
              </a:rPr>
              <a:t>3</a:t>
            </a:r>
          </a:p>
        </p:txBody>
      </p:sp>
      <p:cxnSp>
        <p:nvCxnSpPr>
          <p:cNvPr id="6" name="Connecteur droit 5">
            <a:extLst>
              <a:ext uri="{FF2B5EF4-FFF2-40B4-BE49-F238E27FC236}">
                <a16:creationId xmlns:a16="http://schemas.microsoft.com/office/drawing/2014/main" id="{8D7E5067-596A-DC7B-1D7F-F9381C03CC5C}"/>
              </a:ext>
            </a:extLst>
          </p:cNvPr>
          <p:cNvCxnSpPr/>
          <p:nvPr/>
        </p:nvCxnSpPr>
        <p:spPr>
          <a:xfrm>
            <a:off x="4514847" y="4408716"/>
            <a:ext cx="0" cy="4320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7378DA8-ED99-43AD-B5D8-F8B55A5A2068}"/>
              </a:ext>
            </a:extLst>
          </p:cNvPr>
          <p:cNvSpPr/>
          <p:nvPr/>
        </p:nvSpPr>
        <p:spPr>
          <a:xfrm>
            <a:off x="4354418" y="4758293"/>
            <a:ext cx="341459"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1650" b="1" dirty="0">
                <a:solidFill>
                  <a:prstClr val="white">
                    <a:lumMod val="50000"/>
                  </a:prstClr>
                </a:solidFill>
                <a:latin typeface="Calibri" panose="020F0502020204030204"/>
              </a:rPr>
              <a:t>4</a:t>
            </a:r>
          </a:p>
        </p:txBody>
      </p:sp>
      <p:cxnSp>
        <p:nvCxnSpPr>
          <p:cNvPr id="9" name="Connecteur droit 8">
            <a:extLst>
              <a:ext uri="{FF2B5EF4-FFF2-40B4-BE49-F238E27FC236}">
                <a16:creationId xmlns:a16="http://schemas.microsoft.com/office/drawing/2014/main" id="{89EBBA31-4762-610A-8AD4-1F3422586B0D}"/>
              </a:ext>
            </a:extLst>
          </p:cNvPr>
          <p:cNvCxnSpPr/>
          <p:nvPr/>
        </p:nvCxnSpPr>
        <p:spPr>
          <a:xfrm>
            <a:off x="7702658" y="4390316"/>
            <a:ext cx="0" cy="4320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2BDCE28-640D-5F84-8AD8-520B4CB9868A}"/>
              </a:ext>
            </a:extLst>
          </p:cNvPr>
          <p:cNvSpPr/>
          <p:nvPr/>
        </p:nvSpPr>
        <p:spPr>
          <a:xfrm>
            <a:off x="7542835" y="4784144"/>
            <a:ext cx="341459"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1650" b="1" dirty="0">
                <a:solidFill>
                  <a:prstClr val="white">
                    <a:lumMod val="50000"/>
                  </a:prstClr>
                </a:solidFill>
                <a:latin typeface="Calibri" panose="020F0502020204030204"/>
              </a:rPr>
              <a:t>5</a:t>
            </a:r>
          </a:p>
        </p:txBody>
      </p:sp>
      <p:sp>
        <p:nvSpPr>
          <p:cNvPr id="13" name="Rectangle 12">
            <a:extLst>
              <a:ext uri="{FF2B5EF4-FFF2-40B4-BE49-F238E27FC236}">
                <a16:creationId xmlns:a16="http://schemas.microsoft.com/office/drawing/2014/main" id="{43BFCAF1-F2CB-5504-1083-84AA6C77827F}"/>
              </a:ext>
            </a:extLst>
          </p:cNvPr>
          <p:cNvSpPr/>
          <p:nvPr/>
        </p:nvSpPr>
        <p:spPr>
          <a:xfrm>
            <a:off x="10740695" y="4821431"/>
            <a:ext cx="341459"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1650" b="1" dirty="0">
                <a:solidFill>
                  <a:prstClr val="white">
                    <a:lumMod val="50000"/>
                  </a:prstClr>
                </a:solidFill>
                <a:latin typeface="Calibri" panose="020F0502020204030204"/>
              </a:rPr>
              <a:t>6</a:t>
            </a:r>
          </a:p>
        </p:txBody>
      </p:sp>
      <p:cxnSp>
        <p:nvCxnSpPr>
          <p:cNvPr id="14" name="Connecteur droit 13">
            <a:extLst>
              <a:ext uri="{FF2B5EF4-FFF2-40B4-BE49-F238E27FC236}">
                <a16:creationId xmlns:a16="http://schemas.microsoft.com/office/drawing/2014/main" id="{FC9097CC-1C6B-A63C-43A7-EAAFD4B8DEF1}"/>
              </a:ext>
            </a:extLst>
          </p:cNvPr>
          <p:cNvCxnSpPr/>
          <p:nvPr/>
        </p:nvCxnSpPr>
        <p:spPr>
          <a:xfrm>
            <a:off x="10912073" y="4390316"/>
            <a:ext cx="0" cy="4320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BFD6AA0-3408-E41D-AEF3-A3E91BEBB36B}"/>
              </a:ext>
            </a:extLst>
          </p:cNvPr>
          <p:cNvSpPr/>
          <p:nvPr/>
        </p:nvSpPr>
        <p:spPr>
          <a:xfrm>
            <a:off x="13976965" y="4828380"/>
            <a:ext cx="341459"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1650" b="1" dirty="0">
                <a:solidFill>
                  <a:prstClr val="white">
                    <a:lumMod val="50000"/>
                  </a:prstClr>
                </a:solidFill>
                <a:latin typeface="Calibri" panose="020F0502020204030204"/>
              </a:rPr>
              <a:t>7</a:t>
            </a:r>
          </a:p>
        </p:txBody>
      </p:sp>
      <p:cxnSp>
        <p:nvCxnSpPr>
          <p:cNvPr id="16" name="Connecteur droit 15">
            <a:extLst>
              <a:ext uri="{FF2B5EF4-FFF2-40B4-BE49-F238E27FC236}">
                <a16:creationId xmlns:a16="http://schemas.microsoft.com/office/drawing/2014/main" id="{3620895F-0521-2D7A-5C9E-59AD014B7A78}"/>
              </a:ext>
            </a:extLst>
          </p:cNvPr>
          <p:cNvCxnSpPr/>
          <p:nvPr/>
        </p:nvCxnSpPr>
        <p:spPr>
          <a:xfrm>
            <a:off x="14132699" y="4390316"/>
            <a:ext cx="0" cy="4320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E834F736-2B6A-B390-FAE6-790968D3A962}"/>
              </a:ext>
            </a:extLst>
          </p:cNvPr>
          <p:cNvSpPr txBox="1"/>
          <p:nvPr/>
        </p:nvSpPr>
        <p:spPr>
          <a:xfrm>
            <a:off x="12619106" y="3286949"/>
            <a:ext cx="1699317" cy="854080"/>
          </a:xfrm>
          <a:prstGeom prst="rect">
            <a:avLst/>
          </a:prstGeom>
          <a:noFill/>
        </p:spPr>
        <p:txBody>
          <a:bodyPr wrap="square" rtlCol="0">
            <a:spAutoFit/>
          </a:bodyPr>
          <a:lstStyle/>
          <a:p>
            <a:pPr algn="ctr" defTabSz="1371600"/>
            <a:r>
              <a:rPr lang="fr-FR" b="1" i="1" dirty="0">
                <a:solidFill>
                  <a:srgbClr val="70AD47"/>
                </a:solidFill>
                <a:latin typeface="Calibri" panose="020F0502020204030204"/>
              </a:rPr>
              <a:t>Attachement métier </a:t>
            </a:r>
          </a:p>
          <a:p>
            <a:pPr algn="ctr" defTabSz="1371600"/>
            <a:r>
              <a:rPr lang="fr-FR" sz="1350" b="1" i="1" dirty="0">
                <a:solidFill>
                  <a:prstClr val="black">
                    <a:lumMod val="75000"/>
                    <a:lumOff val="25000"/>
                  </a:prstClr>
                </a:solidFill>
                <a:latin typeface="Calibri" panose="020F0502020204030204"/>
              </a:rPr>
              <a:t>(6.9)</a:t>
            </a:r>
          </a:p>
        </p:txBody>
      </p:sp>
      <p:sp>
        <p:nvSpPr>
          <p:cNvPr id="18" name="ZoneTexte 17">
            <a:extLst>
              <a:ext uri="{FF2B5EF4-FFF2-40B4-BE49-F238E27FC236}">
                <a16:creationId xmlns:a16="http://schemas.microsoft.com/office/drawing/2014/main" id="{0F11130D-63F3-D3FE-1D2E-1729EF0F3D87}"/>
              </a:ext>
            </a:extLst>
          </p:cNvPr>
          <p:cNvSpPr txBox="1"/>
          <p:nvPr/>
        </p:nvSpPr>
        <p:spPr>
          <a:xfrm>
            <a:off x="12131519" y="4971149"/>
            <a:ext cx="1699317" cy="854080"/>
          </a:xfrm>
          <a:prstGeom prst="rect">
            <a:avLst/>
          </a:prstGeom>
          <a:noFill/>
        </p:spPr>
        <p:txBody>
          <a:bodyPr wrap="square" rtlCol="0">
            <a:spAutoFit/>
          </a:bodyPr>
          <a:lstStyle/>
          <a:p>
            <a:pPr algn="ctr" defTabSz="1371600"/>
            <a:r>
              <a:rPr lang="fr-FR" b="1" i="1" dirty="0">
                <a:solidFill>
                  <a:srgbClr val="7030A0"/>
                </a:solidFill>
                <a:latin typeface="Calibri" panose="020F0502020204030204"/>
              </a:rPr>
              <a:t>Soutien des proches </a:t>
            </a:r>
          </a:p>
          <a:p>
            <a:pPr algn="ctr" defTabSz="1371600"/>
            <a:r>
              <a:rPr lang="fr-FR" sz="1350" b="1" i="1" dirty="0">
                <a:solidFill>
                  <a:prstClr val="black">
                    <a:lumMod val="75000"/>
                    <a:lumOff val="25000"/>
                  </a:prstClr>
                </a:solidFill>
                <a:latin typeface="Calibri" panose="020F0502020204030204"/>
              </a:rPr>
              <a:t>(6.7)</a:t>
            </a:r>
          </a:p>
        </p:txBody>
      </p:sp>
      <p:sp>
        <p:nvSpPr>
          <p:cNvPr id="19" name="ZoneTexte 18">
            <a:extLst>
              <a:ext uri="{FF2B5EF4-FFF2-40B4-BE49-F238E27FC236}">
                <a16:creationId xmlns:a16="http://schemas.microsoft.com/office/drawing/2014/main" id="{7AE3EC9C-5B58-7147-E242-43CE62709904}"/>
              </a:ext>
            </a:extLst>
          </p:cNvPr>
          <p:cNvSpPr txBox="1"/>
          <p:nvPr/>
        </p:nvSpPr>
        <p:spPr>
          <a:xfrm>
            <a:off x="9063661" y="4971149"/>
            <a:ext cx="1645541" cy="1154162"/>
          </a:xfrm>
          <a:prstGeom prst="rect">
            <a:avLst/>
          </a:prstGeom>
          <a:noFill/>
        </p:spPr>
        <p:txBody>
          <a:bodyPr wrap="square" rtlCol="0">
            <a:spAutoFit/>
          </a:bodyPr>
          <a:lstStyle/>
          <a:p>
            <a:pPr algn="ctr" defTabSz="1371600"/>
            <a:r>
              <a:rPr lang="fr-FR" b="1" i="1" dirty="0">
                <a:solidFill>
                  <a:srgbClr val="7030A0"/>
                </a:solidFill>
                <a:latin typeface="Calibri" panose="020F0502020204030204"/>
              </a:rPr>
              <a:t>Soutien par l’entourage pro </a:t>
            </a:r>
            <a:r>
              <a:rPr lang="fr-FR" sz="1350" b="1" i="1" dirty="0">
                <a:solidFill>
                  <a:prstClr val="black">
                    <a:lumMod val="75000"/>
                    <a:lumOff val="25000"/>
                  </a:prstClr>
                </a:solidFill>
                <a:latin typeface="Calibri" panose="020F0502020204030204"/>
              </a:rPr>
              <a:t>(5.7)</a:t>
            </a:r>
          </a:p>
          <a:p>
            <a:pPr algn="ctr" defTabSz="1371600"/>
            <a:endParaRPr lang="fr-FR" sz="1950" b="1" i="1" dirty="0">
              <a:solidFill>
                <a:srgbClr val="70AD47">
                  <a:lumMod val="75000"/>
                </a:srgbClr>
              </a:solidFill>
              <a:latin typeface="Calibri" panose="020F0502020204030204"/>
            </a:endParaRPr>
          </a:p>
        </p:txBody>
      </p:sp>
      <p:sp>
        <p:nvSpPr>
          <p:cNvPr id="20" name="ZoneTexte 19">
            <a:extLst>
              <a:ext uri="{FF2B5EF4-FFF2-40B4-BE49-F238E27FC236}">
                <a16:creationId xmlns:a16="http://schemas.microsoft.com/office/drawing/2014/main" id="{92E0F373-9C2D-3C4A-DE56-893282B129E9}"/>
              </a:ext>
            </a:extLst>
          </p:cNvPr>
          <p:cNvSpPr txBox="1"/>
          <p:nvPr/>
        </p:nvSpPr>
        <p:spPr>
          <a:xfrm>
            <a:off x="10365497" y="3309625"/>
            <a:ext cx="2111216" cy="854080"/>
          </a:xfrm>
          <a:prstGeom prst="rect">
            <a:avLst/>
          </a:prstGeom>
          <a:noFill/>
        </p:spPr>
        <p:txBody>
          <a:bodyPr wrap="square" rtlCol="0">
            <a:spAutoFit/>
          </a:bodyPr>
          <a:lstStyle/>
          <a:p>
            <a:pPr algn="ctr" defTabSz="1371600"/>
            <a:r>
              <a:rPr lang="fr-FR" b="1" i="1" dirty="0">
                <a:solidFill>
                  <a:srgbClr val="70AD47"/>
                </a:solidFill>
                <a:latin typeface="Calibri" panose="020F0502020204030204"/>
              </a:rPr>
              <a:t>Épanouissement personnel </a:t>
            </a:r>
          </a:p>
          <a:p>
            <a:pPr algn="ctr" defTabSz="1371600"/>
            <a:r>
              <a:rPr lang="fr-FR" sz="1350" b="1" i="1" dirty="0">
                <a:solidFill>
                  <a:prstClr val="black">
                    <a:lumMod val="75000"/>
                    <a:lumOff val="25000"/>
                  </a:prstClr>
                </a:solidFill>
                <a:latin typeface="Calibri" panose="020F0502020204030204"/>
              </a:rPr>
              <a:t>(6.1)</a:t>
            </a:r>
          </a:p>
        </p:txBody>
      </p:sp>
      <p:sp>
        <p:nvSpPr>
          <p:cNvPr id="21" name="ZoneTexte 20">
            <a:extLst>
              <a:ext uri="{FF2B5EF4-FFF2-40B4-BE49-F238E27FC236}">
                <a16:creationId xmlns:a16="http://schemas.microsoft.com/office/drawing/2014/main" id="{7E3890AE-DE9D-C6E4-1FB7-873FA430964E}"/>
              </a:ext>
            </a:extLst>
          </p:cNvPr>
          <p:cNvSpPr txBox="1"/>
          <p:nvPr/>
        </p:nvSpPr>
        <p:spPr>
          <a:xfrm>
            <a:off x="6282777" y="5878157"/>
            <a:ext cx="1749510" cy="854080"/>
          </a:xfrm>
          <a:prstGeom prst="rect">
            <a:avLst/>
          </a:prstGeom>
          <a:noFill/>
        </p:spPr>
        <p:txBody>
          <a:bodyPr wrap="square" rtlCol="0">
            <a:spAutoFit/>
          </a:bodyPr>
          <a:lstStyle/>
          <a:p>
            <a:pPr algn="ctr" defTabSz="1371600"/>
            <a:r>
              <a:rPr lang="fr-FR" b="1" i="1" dirty="0">
                <a:solidFill>
                  <a:srgbClr val="70AD47"/>
                </a:solidFill>
                <a:latin typeface="Calibri" panose="020F0502020204030204"/>
              </a:rPr>
              <a:t>Parrainage d’un proche </a:t>
            </a:r>
          </a:p>
          <a:p>
            <a:pPr algn="ctr" defTabSz="1371600"/>
            <a:r>
              <a:rPr lang="fr-FR" sz="1350" b="1" i="1" dirty="0">
                <a:solidFill>
                  <a:prstClr val="black">
                    <a:lumMod val="75000"/>
                    <a:lumOff val="25000"/>
                  </a:prstClr>
                </a:solidFill>
                <a:latin typeface="Calibri" panose="020F0502020204030204"/>
              </a:rPr>
              <a:t>(4.9)</a:t>
            </a:r>
          </a:p>
        </p:txBody>
      </p:sp>
      <p:sp>
        <p:nvSpPr>
          <p:cNvPr id="22" name="ZoneTexte 21">
            <a:extLst>
              <a:ext uri="{FF2B5EF4-FFF2-40B4-BE49-F238E27FC236}">
                <a16:creationId xmlns:a16="http://schemas.microsoft.com/office/drawing/2014/main" id="{86D6A831-090B-88E6-FBBE-3413A4BA8ECD}"/>
              </a:ext>
            </a:extLst>
          </p:cNvPr>
          <p:cNvSpPr txBox="1"/>
          <p:nvPr/>
        </p:nvSpPr>
        <p:spPr>
          <a:xfrm>
            <a:off x="10648487" y="5567548"/>
            <a:ext cx="1985211" cy="854080"/>
          </a:xfrm>
          <a:prstGeom prst="rect">
            <a:avLst/>
          </a:prstGeom>
          <a:noFill/>
        </p:spPr>
        <p:txBody>
          <a:bodyPr wrap="square" rtlCol="0">
            <a:spAutoFit/>
          </a:bodyPr>
          <a:lstStyle/>
          <a:p>
            <a:pPr algn="ctr" defTabSz="1371600"/>
            <a:r>
              <a:rPr lang="fr-FR" b="1" i="1" dirty="0">
                <a:solidFill>
                  <a:srgbClr val="7030A0"/>
                </a:solidFill>
                <a:latin typeface="Calibri" panose="020F0502020204030204"/>
              </a:rPr>
              <a:t>Sentiment de n’être pas seul </a:t>
            </a:r>
          </a:p>
          <a:p>
            <a:pPr algn="ctr" defTabSz="1371600"/>
            <a:r>
              <a:rPr lang="fr-FR" sz="1350" b="1" i="1" dirty="0">
                <a:solidFill>
                  <a:prstClr val="black">
                    <a:lumMod val="75000"/>
                    <a:lumOff val="25000"/>
                  </a:prstClr>
                </a:solidFill>
                <a:latin typeface="Calibri" panose="020F0502020204030204"/>
              </a:rPr>
              <a:t>(6.1)</a:t>
            </a:r>
          </a:p>
        </p:txBody>
      </p:sp>
      <p:sp>
        <p:nvSpPr>
          <p:cNvPr id="23" name="ZoneTexte 22">
            <a:extLst>
              <a:ext uri="{FF2B5EF4-FFF2-40B4-BE49-F238E27FC236}">
                <a16:creationId xmlns:a16="http://schemas.microsoft.com/office/drawing/2014/main" id="{124CB9C5-E856-5012-9DFA-1260D7DB241F}"/>
              </a:ext>
            </a:extLst>
          </p:cNvPr>
          <p:cNvSpPr txBox="1"/>
          <p:nvPr/>
        </p:nvSpPr>
        <p:spPr>
          <a:xfrm>
            <a:off x="8271925" y="6019797"/>
            <a:ext cx="1642517" cy="577081"/>
          </a:xfrm>
          <a:prstGeom prst="rect">
            <a:avLst/>
          </a:prstGeom>
          <a:noFill/>
        </p:spPr>
        <p:txBody>
          <a:bodyPr wrap="square" rtlCol="0">
            <a:spAutoFit/>
          </a:bodyPr>
          <a:lstStyle/>
          <a:p>
            <a:pPr algn="ctr" defTabSz="1371600"/>
            <a:r>
              <a:rPr lang="fr-FR" b="1" i="1" dirty="0">
                <a:solidFill>
                  <a:srgbClr val="FF0000"/>
                </a:solidFill>
                <a:latin typeface="Calibri" panose="020F0502020204030204"/>
              </a:rPr>
              <a:t>Temps libre </a:t>
            </a:r>
          </a:p>
          <a:p>
            <a:pPr algn="ctr" defTabSz="1371600"/>
            <a:r>
              <a:rPr lang="fr-FR" sz="1350" b="1" i="1" dirty="0">
                <a:solidFill>
                  <a:prstClr val="black">
                    <a:lumMod val="75000"/>
                    <a:lumOff val="25000"/>
                  </a:prstClr>
                </a:solidFill>
                <a:latin typeface="Calibri" panose="020F0502020204030204"/>
              </a:rPr>
              <a:t>(5.4)</a:t>
            </a:r>
          </a:p>
        </p:txBody>
      </p:sp>
      <p:sp>
        <p:nvSpPr>
          <p:cNvPr id="24" name="ZoneTexte 23">
            <a:extLst>
              <a:ext uri="{FF2B5EF4-FFF2-40B4-BE49-F238E27FC236}">
                <a16:creationId xmlns:a16="http://schemas.microsoft.com/office/drawing/2014/main" id="{D71E6D80-25EB-403B-77F7-1E6FF40CCB23}"/>
              </a:ext>
            </a:extLst>
          </p:cNvPr>
          <p:cNvSpPr txBox="1"/>
          <p:nvPr/>
        </p:nvSpPr>
        <p:spPr>
          <a:xfrm>
            <a:off x="7032251" y="4971149"/>
            <a:ext cx="1358975" cy="854080"/>
          </a:xfrm>
          <a:prstGeom prst="rect">
            <a:avLst/>
          </a:prstGeom>
          <a:noFill/>
        </p:spPr>
        <p:txBody>
          <a:bodyPr wrap="square" rtlCol="0">
            <a:spAutoFit/>
          </a:bodyPr>
          <a:lstStyle/>
          <a:p>
            <a:pPr algn="ctr" defTabSz="1371600"/>
            <a:r>
              <a:rPr lang="fr-FR" b="1" i="1" dirty="0">
                <a:solidFill>
                  <a:srgbClr val="FF0000"/>
                </a:solidFill>
                <a:latin typeface="Calibri" panose="020F0502020204030204"/>
              </a:rPr>
              <a:t>Charge de travail </a:t>
            </a:r>
          </a:p>
          <a:p>
            <a:pPr algn="ctr" defTabSz="1371600"/>
            <a:r>
              <a:rPr lang="fr-FR" sz="1350" b="1" i="1" dirty="0">
                <a:solidFill>
                  <a:prstClr val="black">
                    <a:lumMod val="75000"/>
                    <a:lumOff val="25000"/>
                  </a:prstClr>
                </a:solidFill>
                <a:latin typeface="Calibri" panose="020F0502020204030204"/>
              </a:rPr>
              <a:t>(5.0)</a:t>
            </a:r>
          </a:p>
        </p:txBody>
      </p:sp>
      <p:sp>
        <p:nvSpPr>
          <p:cNvPr id="25" name="ZoneTexte 24">
            <a:extLst>
              <a:ext uri="{FF2B5EF4-FFF2-40B4-BE49-F238E27FC236}">
                <a16:creationId xmlns:a16="http://schemas.microsoft.com/office/drawing/2014/main" id="{5B08E7FD-8CEC-7F76-4FBC-CFCA40B5D9DC}"/>
              </a:ext>
            </a:extLst>
          </p:cNvPr>
          <p:cNvSpPr txBox="1"/>
          <p:nvPr/>
        </p:nvSpPr>
        <p:spPr>
          <a:xfrm>
            <a:off x="8098229" y="6619838"/>
            <a:ext cx="1816212" cy="923330"/>
          </a:xfrm>
          <a:prstGeom prst="rect">
            <a:avLst/>
          </a:prstGeom>
          <a:noFill/>
        </p:spPr>
        <p:txBody>
          <a:bodyPr wrap="square" rtlCol="0">
            <a:spAutoFit/>
          </a:bodyPr>
          <a:lstStyle/>
          <a:p>
            <a:pPr algn="ctr" defTabSz="1371600"/>
            <a:r>
              <a:rPr lang="fr-FR" b="1" i="1" dirty="0">
                <a:solidFill>
                  <a:srgbClr val="FF0000"/>
                </a:solidFill>
                <a:latin typeface="Calibri" panose="020F0502020204030204"/>
              </a:rPr>
              <a:t>Travail physiquement pénible </a:t>
            </a:r>
            <a:r>
              <a:rPr lang="fr-FR" sz="1350" b="1" i="1" dirty="0">
                <a:solidFill>
                  <a:prstClr val="black">
                    <a:lumMod val="75000"/>
                    <a:lumOff val="25000"/>
                  </a:prstClr>
                </a:solidFill>
                <a:latin typeface="Calibri" panose="020F0502020204030204"/>
              </a:rPr>
              <a:t>(5.4)</a:t>
            </a:r>
            <a:endParaRPr lang="fr-FR" sz="2100" b="1" i="1" dirty="0">
              <a:solidFill>
                <a:prstClr val="black">
                  <a:lumMod val="75000"/>
                  <a:lumOff val="25000"/>
                </a:prstClr>
              </a:solidFill>
              <a:latin typeface="Calibri" panose="020F0502020204030204"/>
            </a:endParaRPr>
          </a:p>
        </p:txBody>
      </p:sp>
      <p:sp>
        <p:nvSpPr>
          <p:cNvPr id="26" name="ZoneTexte 25">
            <a:extLst>
              <a:ext uri="{FF2B5EF4-FFF2-40B4-BE49-F238E27FC236}">
                <a16:creationId xmlns:a16="http://schemas.microsoft.com/office/drawing/2014/main" id="{0DBD6810-C723-0182-5B42-DA84517BD4B3}"/>
              </a:ext>
            </a:extLst>
          </p:cNvPr>
          <p:cNvSpPr txBox="1"/>
          <p:nvPr/>
        </p:nvSpPr>
        <p:spPr>
          <a:xfrm>
            <a:off x="5836126" y="6690936"/>
            <a:ext cx="1866533" cy="854080"/>
          </a:xfrm>
          <a:prstGeom prst="rect">
            <a:avLst/>
          </a:prstGeom>
          <a:noFill/>
        </p:spPr>
        <p:txBody>
          <a:bodyPr wrap="square" rtlCol="0">
            <a:spAutoFit/>
          </a:bodyPr>
          <a:lstStyle/>
          <a:p>
            <a:pPr algn="ctr" defTabSz="1371600"/>
            <a:r>
              <a:rPr lang="fr-FR" b="1" i="1" dirty="0">
                <a:solidFill>
                  <a:srgbClr val="FF0000"/>
                </a:solidFill>
                <a:latin typeface="Calibri" panose="020F0502020204030204"/>
              </a:rPr>
              <a:t>Stress régulier dans le travail</a:t>
            </a:r>
          </a:p>
          <a:p>
            <a:pPr algn="ctr" defTabSz="1371600"/>
            <a:r>
              <a:rPr lang="fr-FR" sz="1350" b="1" i="1" dirty="0">
                <a:solidFill>
                  <a:prstClr val="black">
                    <a:lumMod val="75000"/>
                    <a:lumOff val="25000"/>
                  </a:prstClr>
                </a:solidFill>
                <a:latin typeface="Calibri" panose="020F0502020204030204"/>
              </a:rPr>
              <a:t>(4.8)</a:t>
            </a:r>
          </a:p>
        </p:txBody>
      </p:sp>
      <p:sp>
        <p:nvSpPr>
          <p:cNvPr id="27" name="ZoneTexte 26">
            <a:extLst>
              <a:ext uri="{FF2B5EF4-FFF2-40B4-BE49-F238E27FC236}">
                <a16:creationId xmlns:a16="http://schemas.microsoft.com/office/drawing/2014/main" id="{A869EEF4-3404-D525-FD05-83D84C24B921}"/>
              </a:ext>
            </a:extLst>
          </p:cNvPr>
          <p:cNvSpPr txBox="1"/>
          <p:nvPr/>
        </p:nvSpPr>
        <p:spPr>
          <a:xfrm>
            <a:off x="5757151" y="2583484"/>
            <a:ext cx="2341079" cy="854080"/>
          </a:xfrm>
          <a:prstGeom prst="rect">
            <a:avLst/>
          </a:prstGeom>
          <a:noFill/>
        </p:spPr>
        <p:txBody>
          <a:bodyPr wrap="square" rtlCol="0">
            <a:spAutoFit/>
          </a:bodyPr>
          <a:lstStyle/>
          <a:p>
            <a:pPr algn="ctr" defTabSz="1371600"/>
            <a:r>
              <a:rPr lang="fr-FR" b="1" i="1" dirty="0">
                <a:solidFill>
                  <a:srgbClr val="ED7D31"/>
                </a:solidFill>
                <a:latin typeface="Calibri" panose="020F0502020204030204"/>
              </a:rPr>
              <a:t>Optimisme vs avenir de l’activité </a:t>
            </a:r>
          </a:p>
          <a:p>
            <a:pPr algn="ctr" defTabSz="1371600"/>
            <a:r>
              <a:rPr lang="fr-FR" sz="1350" b="1" i="1" dirty="0">
                <a:solidFill>
                  <a:prstClr val="black">
                    <a:lumMod val="75000"/>
                    <a:lumOff val="25000"/>
                  </a:prstClr>
                </a:solidFill>
                <a:latin typeface="Calibri" panose="020F0502020204030204"/>
              </a:rPr>
              <a:t>(4.9)</a:t>
            </a:r>
            <a:endParaRPr lang="fr-FR" sz="2100" b="1" i="1" dirty="0">
              <a:solidFill>
                <a:prstClr val="black">
                  <a:lumMod val="75000"/>
                  <a:lumOff val="25000"/>
                </a:prstClr>
              </a:solidFill>
              <a:latin typeface="Calibri" panose="020F0502020204030204"/>
            </a:endParaRPr>
          </a:p>
        </p:txBody>
      </p:sp>
      <p:sp>
        <p:nvSpPr>
          <p:cNvPr id="28" name="ZoneTexte 27">
            <a:extLst>
              <a:ext uri="{FF2B5EF4-FFF2-40B4-BE49-F238E27FC236}">
                <a16:creationId xmlns:a16="http://schemas.microsoft.com/office/drawing/2014/main" id="{2F87CC2F-6BBD-8A91-3003-1EE1F090F24A}"/>
              </a:ext>
            </a:extLst>
          </p:cNvPr>
          <p:cNvSpPr txBox="1"/>
          <p:nvPr/>
        </p:nvSpPr>
        <p:spPr>
          <a:xfrm>
            <a:off x="6711659" y="3312363"/>
            <a:ext cx="1866533" cy="854080"/>
          </a:xfrm>
          <a:prstGeom prst="rect">
            <a:avLst/>
          </a:prstGeom>
          <a:noFill/>
        </p:spPr>
        <p:txBody>
          <a:bodyPr wrap="square" rtlCol="0">
            <a:spAutoFit/>
          </a:bodyPr>
          <a:lstStyle/>
          <a:p>
            <a:pPr algn="ctr" defTabSz="1371600"/>
            <a:r>
              <a:rPr lang="fr-FR" b="1" i="1" dirty="0">
                <a:solidFill>
                  <a:srgbClr val="ED7D31"/>
                </a:solidFill>
                <a:latin typeface="Calibri" panose="020F0502020204030204"/>
              </a:rPr>
              <a:t>Revenu acceptable </a:t>
            </a:r>
          </a:p>
          <a:p>
            <a:pPr algn="ctr" defTabSz="1371600"/>
            <a:r>
              <a:rPr lang="fr-FR" sz="1350" b="1" i="1" dirty="0">
                <a:solidFill>
                  <a:prstClr val="black">
                    <a:lumMod val="75000"/>
                    <a:lumOff val="25000"/>
                  </a:prstClr>
                </a:solidFill>
                <a:latin typeface="Calibri" panose="020F0502020204030204"/>
              </a:rPr>
              <a:t>(5.0)</a:t>
            </a:r>
          </a:p>
        </p:txBody>
      </p:sp>
      <p:sp>
        <p:nvSpPr>
          <p:cNvPr id="29" name="ZoneTexte 28">
            <a:extLst>
              <a:ext uri="{FF2B5EF4-FFF2-40B4-BE49-F238E27FC236}">
                <a16:creationId xmlns:a16="http://schemas.microsoft.com/office/drawing/2014/main" id="{840D4EC4-F844-E145-09B9-3FCBCD746749}"/>
              </a:ext>
            </a:extLst>
          </p:cNvPr>
          <p:cNvSpPr txBox="1"/>
          <p:nvPr/>
        </p:nvSpPr>
        <p:spPr>
          <a:xfrm>
            <a:off x="1947858" y="3300860"/>
            <a:ext cx="1960107" cy="854080"/>
          </a:xfrm>
          <a:prstGeom prst="rect">
            <a:avLst/>
          </a:prstGeom>
          <a:noFill/>
        </p:spPr>
        <p:txBody>
          <a:bodyPr wrap="square" rtlCol="0">
            <a:spAutoFit/>
          </a:bodyPr>
          <a:lstStyle/>
          <a:p>
            <a:pPr algn="ctr" defTabSz="1371600"/>
            <a:r>
              <a:rPr lang="fr-FR" b="1" i="1" dirty="0">
                <a:solidFill>
                  <a:srgbClr val="44546A"/>
                </a:solidFill>
                <a:latin typeface="Calibri" panose="020F0502020204030204"/>
              </a:rPr>
              <a:t>Reconnaissance par les Français </a:t>
            </a:r>
          </a:p>
          <a:p>
            <a:pPr algn="ctr" defTabSz="1371600"/>
            <a:r>
              <a:rPr lang="fr-FR" sz="1350" b="1" i="1" dirty="0">
                <a:solidFill>
                  <a:prstClr val="black">
                    <a:lumMod val="75000"/>
                    <a:lumOff val="25000"/>
                  </a:prstClr>
                </a:solidFill>
                <a:latin typeface="Calibri" panose="020F0502020204030204"/>
              </a:rPr>
              <a:t>(3.5)</a:t>
            </a:r>
          </a:p>
        </p:txBody>
      </p:sp>
      <p:sp>
        <p:nvSpPr>
          <p:cNvPr id="30" name="ZoneTexte 29">
            <a:extLst>
              <a:ext uri="{FF2B5EF4-FFF2-40B4-BE49-F238E27FC236}">
                <a16:creationId xmlns:a16="http://schemas.microsoft.com/office/drawing/2014/main" id="{EBD4DC48-4BCC-8E64-1AAC-065CF063647D}"/>
              </a:ext>
            </a:extLst>
          </p:cNvPr>
          <p:cNvSpPr txBox="1"/>
          <p:nvPr/>
        </p:nvSpPr>
        <p:spPr>
          <a:xfrm>
            <a:off x="3464805" y="4971149"/>
            <a:ext cx="1960107" cy="923330"/>
          </a:xfrm>
          <a:prstGeom prst="rect">
            <a:avLst/>
          </a:prstGeom>
          <a:noFill/>
        </p:spPr>
        <p:txBody>
          <a:bodyPr wrap="square" rtlCol="0">
            <a:spAutoFit/>
          </a:bodyPr>
          <a:lstStyle/>
          <a:p>
            <a:pPr algn="ctr" defTabSz="1371600"/>
            <a:r>
              <a:rPr lang="fr-FR" b="1" i="1" dirty="0">
                <a:solidFill>
                  <a:srgbClr val="44546A"/>
                </a:solidFill>
                <a:latin typeface="Calibri" panose="020F0502020204030204"/>
              </a:rPr>
              <a:t>Reconnaissance par les acteurs locaux </a:t>
            </a:r>
            <a:r>
              <a:rPr lang="fr-FR" sz="1350" b="1" i="1" dirty="0">
                <a:solidFill>
                  <a:prstClr val="black">
                    <a:lumMod val="75000"/>
                    <a:lumOff val="25000"/>
                  </a:prstClr>
                </a:solidFill>
                <a:latin typeface="Calibri" panose="020F0502020204030204"/>
              </a:rPr>
              <a:t>(4.0)</a:t>
            </a:r>
          </a:p>
        </p:txBody>
      </p:sp>
      <p:sp>
        <p:nvSpPr>
          <p:cNvPr id="31" name="ZoneTexte 30">
            <a:extLst>
              <a:ext uri="{FF2B5EF4-FFF2-40B4-BE49-F238E27FC236}">
                <a16:creationId xmlns:a16="http://schemas.microsoft.com/office/drawing/2014/main" id="{CB604C8F-112D-D253-36B2-F06495F50793}"/>
              </a:ext>
            </a:extLst>
          </p:cNvPr>
          <p:cNvSpPr txBox="1"/>
          <p:nvPr/>
        </p:nvSpPr>
        <p:spPr>
          <a:xfrm>
            <a:off x="8391226" y="3317665"/>
            <a:ext cx="1866533" cy="854080"/>
          </a:xfrm>
          <a:prstGeom prst="rect">
            <a:avLst/>
          </a:prstGeom>
          <a:noFill/>
        </p:spPr>
        <p:txBody>
          <a:bodyPr wrap="square" rtlCol="0">
            <a:spAutoFit/>
          </a:bodyPr>
          <a:lstStyle/>
          <a:p>
            <a:pPr algn="ctr" defTabSz="1371600"/>
            <a:r>
              <a:rPr lang="fr-FR" b="1" i="1" dirty="0">
                <a:solidFill>
                  <a:srgbClr val="ED7D31"/>
                </a:solidFill>
                <a:latin typeface="Calibri" panose="020F0502020204030204"/>
              </a:rPr>
              <a:t>Situation économique</a:t>
            </a:r>
          </a:p>
          <a:p>
            <a:pPr algn="ctr" defTabSz="1371600"/>
            <a:r>
              <a:rPr lang="fr-FR" sz="1350" b="1" i="1" dirty="0">
                <a:solidFill>
                  <a:prstClr val="black">
                    <a:lumMod val="75000"/>
                    <a:lumOff val="25000"/>
                  </a:prstClr>
                </a:solidFill>
                <a:latin typeface="Calibri" panose="020F0502020204030204"/>
              </a:rPr>
              <a:t>(5.5)</a:t>
            </a:r>
          </a:p>
        </p:txBody>
      </p:sp>
      <p:sp>
        <p:nvSpPr>
          <p:cNvPr id="33" name="Rectangle à coins arrondis 43">
            <a:extLst>
              <a:ext uri="{FF2B5EF4-FFF2-40B4-BE49-F238E27FC236}">
                <a16:creationId xmlns:a16="http://schemas.microsoft.com/office/drawing/2014/main" id="{A4B9BC46-F4B9-3686-EB98-7FEF28EA94B2}"/>
              </a:ext>
            </a:extLst>
          </p:cNvPr>
          <p:cNvSpPr/>
          <p:nvPr/>
        </p:nvSpPr>
        <p:spPr>
          <a:xfrm>
            <a:off x="608893" y="2061811"/>
            <a:ext cx="15773399" cy="5747378"/>
          </a:xfrm>
          <a:prstGeom prst="roundRect">
            <a:avLst/>
          </a:prstGeom>
          <a:noFill/>
          <a:ln w="12700">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fr-FR" sz="2700">
              <a:solidFill>
                <a:prstClr val="white"/>
              </a:solidFill>
              <a:latin typeface="Calibri" panose="020F0502020204030204"/>
            </a:endParaRPr>
          </a:p>
        </p:txBody>
      </p:sp>
      <p:sp>
        <p:nvSpPr>
          <p:cNvPr id="34" name="Rectangle 33">
            <a:extLst>
              <a:ext uri="{FF2B5EF4-FFF2-40B4-BE49-F238E27FC236}">
                <a16:creationId xmlns:a16="http://schemas.microsoft.com/office/drawing/2014/main" id="{534B7CA2-C628-387F-D134-D73DB7CFD998}"/>
              </a:ext>
            </a:extLst>
          </p:cNvPr>
          <p:cNvSpPr/>
          <p:nvPr/>
        </p:nvSpPr>
        <p:spPr>
          <a:xfrm>
            <a:off x="681358" y="1663166"/>
            <a:ext cx="5387558" cy="916871"/>
          </a:xfrm>
          <a:prstGeom prst="rect">
            <a:avLst/>
          </a:prstGeom>
          <a:solidFill>
            <a:srgbClr val="FFCCFF"/>
          </a:solidFill>
          <a:ln w="9525">
            <a:solidFill>
              <a:srgbClr val="0058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fr-FR" sz="2100" b="1" dirty="0">
                <a:solidFill>
                  <a:srgbClr val="CC3399"/>
                </a:solidFill>
                <a:latin typeface="Calibri" panose="020F0502020204030204"/>
              </a:rPr>
              <a:t>Positionnement comparé des différents items (note moyenne sur 10)</a:t>
            </a:r>
          </a:p>
        </p:txBody>
      </p:sp>
      <p:sp>
        <p:nvSpPr>
          <p:cNvPr id="39" name="Text Box 4">
            <a:extLst>
              <a:ext uri="{FF2B5EF4-FFF2-40B4-BE49-F238E27FC236}">
                <a16:creationId xmlns:a16="http://schemas.microsoft.com/office/drawing/2014/main" id="{309AA04A-C632-C4E6-0D60-C71303DE94CF}"/>
              </a:ext>
            </a:extLst>
          </p:cNvPr>
          <p:cNvSpPr txBox="1">
            <a:spLocks noChangeArrowheads="1"/>
          </p:cNvSpPr>
          <p:nvPr/>
        </p:nvSpPr>
        <p:spPr bwMode="auto">
          <a:xfrm>
            <a:off x="1022283" y="7249476"/>
            <a:ext cx="1511796"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defTabSz="1371600">
              <a:spcBef>
                <a:spcPct val="50000"/>
              </a:spcBef>
            </a:pPr>
            <a:r>
              <a:rPr lang="fr-FR" sz="1500" b="1" i="1" dirty="0">
                <a:solidFill>
                  <a:prstClr val="white">
                    <a:lumMod val="50000"/>
                  </a:prstClr>
                </a:solidFill>
                <a:latin typeface="Calibri" panose="020F0502020204030204"/>
              </a:rPr>
              <a:t>(Score 2026)</a:t>
            </a:r>
          </a:p>
        </p:txBody>
      </p:sp>
      <p:sp>
        <p:nvSpPr>
          <p:cNvPr id="43" name="Rectangle 42">
            <a:extLst>
              <a:ext uri="{FF2B5EF4-FFF2-40B4-BE49-F238E27FC236}">
                <a16:creationId xmlns:a16="http://schemas.microsoft.com/office/drawing/2014/main" id="{B8B7FEF1-26F1-CF00-392A-B071629C9DF9}"/>
              </a:ext>
            </a:extLst>
          </p:cNvPr>
          <p:cNvSpPr/>
          <p:nvPr/>
        </p:nvSpPr>
        <p:spPr>
          <a:xfrm>
            <a:off x="6711660" y="8257226"/>
            <a:ext cx="4702011" cy="1397724"/>
          </a:xfrm>
          <a:prstGeom prst="rect">
            <a:avLst/>
          </a:prstGeom>
          <a:solidFill>
            <a:schemeClr val="bg1">
              <a:lumMod val="95000"/>
            </a:schemeClr>
          </a:solid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3000" b="1" dirty="0">
                <a:solidFill>
                  <a:prstClr val="black"/>
                </a:solidFill>
                <a:latin typeface="Calibri" panose="020F0502020204030204"/>
              </a:rPr>
              <a:t>Moyenne du baromètre : 51.9/100*</a:t>
            </a:r>
          </a:p>
        </p:txBody>
      </p:sp>
      <p:pic>
        <p:nvPicPr>
          <p:cNvPr id="45" name="Image 44">
            <a:extLst>
              <a:ext uri="{FF2B5EF4-FFF2-40B4-BE49-F238E27FC236}">
                <a16:creationId xmlns:a16="http://schemas.microsoft.com/office/drawing/2014/main" id="{E64DD524-F8C0-692F-467E-29122AB2E7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63883" y="7495458"/>
            <a:ext cx="954293" cy="277233"/>
          </a:xfrm>
          <a:prstGeom prst="rect">
            <a:avLst/>
          </a:prstGeom>
        </p:spPr>
      </p:pic>
      <p:sp>
        <p:nvSpPr>
          <p:cNvPr id="38" name="ZoneTexte 37">
            <a:extLst>
              <a:ext uri="{FF2B5EF4-FFF2-40B4-BE49-F238E27FC236}">
                <a16:creationId xmlns:a16="http://schemas.microsoft.com/office/drawing/2014/main" id="{BDF09258-65B6-66EB-5315-A8C7A638A430}"/>
              </a:ext>
            </a:extLst>
          </p:cNvPr>
          <p:cNvSpPr txBox="1"/>
          <p:nvPr/>
        </p:nvSpPr>
        <p:spPr>
          <a:xfrm>
            <a:off x="1509686" y="9646307"/>
            <a:ext cx="4452629" cy="507831"/>
          </a:xfrm>
          <a:prstGeom prst="rect">
            <a:avLst/>
          </a:prstGeom>
          <a:noFill/>
        </p:spPr>
        <p:txBody>
          <a:bodyPr wrap="none" rtlCol="0">
            <a:spAutoFit/>
          </a:bodyPr>
          <a:lstStyle/>
          <a:p>
            <a:pPr defTabSz="1371600"/>
            <a:r>
              <a:rPr lang="fr-FR" sz="2700" dirty="0">
                <a:solidFill>
                  <a:prstClr val="black"/>
                </a:solidFill>
                <a:latin typeface="Calibri" panose="020F0502020204030204"/>
              </a:rPr>
              <a:t>*55,5 pour les éleveurs laitiers</a:t>
            </a:r>
          </a:p>
        </p:txBody>
      </p:sp>
      <p:sp>
        <p:nvSpPr>
          <p:cNvPr id="40" name="ZoneTexte 39">
            <a:extLst>
              <a:ext uri="{FF2B5EF4-FFF2-40B4-BE49-F238E27FC236}">
                <a16:creationId xmlns:a16="http://schemas.microsoft.com/office/drawing/2014/main" id="{7686BA08-B5C5-688F-74C1-6C6E5805BF19}"/>
              </a:ext>
            </a:extLst>
          </p:cNvPr>
          <p:cNvSpPr txBox="1"/>
          <p:nvPr/>
        </p:nvSpPr>
        <p:spPr>
          <a:xfrm>
            <a:off x="11110678" y="111108"/>
            <a:ext cx="3092770" cy="1754326"/>
          </a:xfrm>
          <a:prstGeom prst="rect">
            <a:avLst/>
          </a:prstGeom>
          <a:noFill/>
        </p:spPr>
        <p:txBody>
          <a:bodyPr wrap="none" rtlCol="0">
            <a:spAutoFit/>
          </a:bodyPr>
          <a:lstStyle/>
          <a:p>
            <a:pPr algn="ctr" defTabSz="1371600"/>
            <a:r>
              <a:rPr lang="fr-FR" b="1" dirty="0">
                <a:solidFill>
                  <a:srgbClr val="ED7D31"/>
                </a:solidFill>
                <a:latin typeface="Calibri" panose="020F0502020204030204"/>
              </a:rPr>
              <a:t>Sécurité économique et avenir</a:t>
            </a:r>
          </a:p>
          <a:p>
            <a:pPr algn="ctr" defTabSz="1371600"/>
            <a:r>
              <a:rPr lang="fr-FR" b="1" dirty="0">
                <a:solidFill>
                  <a:srgbClr val="70AD47"/>
                </a:solidFill>
                <a:latin typeface="Calibri" panose="020F0502020204030204"/>
              </a:rPr>
              <a:t>Attachement au métier /</a:t>
            </a:r>
          </a:p>
          <a:p>
            <a:pPr algn="ctr" defTabSz="1371600"/>
            <a:r>
              <a:rPr lang="fr-FR" b="1" dirty="0">
                <a:solidFill>
                  <a:srgbClr val="70AD47"/>
                </a:solidFill>
                <a:latin typeface="Calibri" panose="020F0502020204030204"/>
              </a:rPr>
              <a:t>Recherche de sens</a:t>
            </a:r>
          </a:p>
          <a:p>
            <a:pPr algn="ctr" defTabSz="1371600"/>
            <a:r>
              <a:rPr lang="fr-FR" b="1" dirty="0">
                <a:solidFill>
                  <a:srgbClr val="FF0000"/>
                </a:solidFill>
                <a:latin typeface="Calibri" panose="020F0502020204030204"/>
              </a:rPr>
              <a:t>Charge de travail et pénibilité</a:t>
            </a:r>
          </a:p>
          <a:p>
            <a:pPr algn="ctr" defTabSz="1371600"/>
            <a:r>
              <a:rPr lang="fr-FR" b="1" dirty="0">
                <a:solidFill>
                  <a:srgbClr val="7030A0"/>
                </a:solidFill>
                <a:latin typeface="Calibri" panose="020F0502020204030204"/>
              </a:rPr>
              <a:t>Soutien et partage</a:t>
            </a:r>
          </a:p>
          <a:p>
            <a:pPr algn="ctr" defTabSz="1371600"/>
            <a:r>
              <a:rPr lang="fr-FR" b="1" dirty="0">
                <a:solidFill>
                  <a:srgbClr val="44546A"/>
                </a:solidFill>
                <a:latin typeface="Calibri" panose="020F0502020204030204"/>
              </a:rPr>
              <a:t>Reconnaissance</a:t>
            </a:r>
          </a:p>
        </p:txBody>
      </p:sp>
    </p:spTree>
    <p:extLst>
      <p:ext uri="{BB962C8B-B14F-4D97-AF65-F5344CB8AC3E}">
        <p14:creationId xmlns:p14="http://schemas.microsoft.com/office/powerpoint/2010/main" val="22170397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38EF0-29EE-E81A-732C-AE3ED2B1A985}"/>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BB47092-DA2D-DE3B-DC35-7858226C199E}"/>
              </a:ext>
            </a:extLst>
          </p:cNvPr>
          <p:cNvSpPr>
            <a:spLocks noGrp="1"/>
          </p:cNvSpPr>
          <p:nvPr>
            <p:ph idx="1"/>
          </p:nvPr>
        </p:nvSpPr>
        <p:spPr>
          <a:xfrm>
            <a:off x="1043607" y="1298066"/>
            <a:ext cx="16802265" cy="7991784"/>
          </a:xfrm>
        </p:spPr>
        <p:txBody>
          <a:bodyPr>
            <a:normAutofit/>
          </a:bodyPr>
          <a:lstStyle/>
          <a:p>
            <a:pPr marL="332423" indent="0">
              <a:buNone/>
              <a:tabLst>
                <a:tab pos="675323" algn="l"/>
                <a:tab pos="1350645" algn="l"/>
                <a:tab pos="2025968" algn="l"/>
                <a:tab pos="2701290" algn="l"/>
                <a:tab pos="3376613" algn="l"/>
                <a:tab pos="4051935" algn="l"/>
                <a:tab pos="4727258" algn="l"/>
                <a:tab pos="7870508" algn="l"/>
              </a:tabLst>
            </a:pPr>
            <a:endParaRPr lang="fr-FR" sz="2700" dirty="0">
              <a:latin typeface="Times New Roman" panose="02020603050405020304" pitchFamily="18" charset="0"/>
              <a:ea typeface="Times New Roman" panose="02020603050405020304" pitchFamily="18" charset="0"/>
            </a:endParaRPr>
          </a:p>
          <a:p>
            <a:pPr marL="685800" lvl="1" indent="0">
              <a:buNone/>
            </a:pPr>
            <a:endParaRPr lang="fr-FR" sz="3750" dirty="0">
              <a:latin typeface="Poppins" panose="00000500000000000000" pitchFamily="2" charset="0"/>
              <a:ea typeface="Times New Roman" panose="02020603050405020304" pitchFamily="18" charset="0"/>
              <a:cs typeface="Poppins" panose="00000500000000000000" pitchFamily="2" charset="0"/>
            </a:endParaRPr>
          </a:p>
        </p:txBody>
      </p:sp>
      <p:sp>
        <p:nvSpPr>
          <p:cNvPr id="7" name="Espace réservé du numéro de diapositive 6">
            <a:extLst>
              <a:ext uri="{FF2B5EF4-FFF2-40B4-BE49-F238E27FC236}">
                <a16:creationId xmlns:a16="http://schemas.microsoft.com/office/drawing/2014/main" id="{FDF5F70B-C1AA-4613-02EB-0B594F63AD49}"/>
              </a:ext>
            </a:extLst>
          </p:cNvPr>
          <p:cNvSpPr>
            <a:spLocks noGrp="1"/>
          </p:cNvSpPr>
          <p:nvPr>
            <p:ph type="sldNum" sz="quarter" idx="12"/>
          </p:nvPr>
        </p:nvSpPr>
        <p:spPr>
          <a:xfrm>
            <a:off x="17407169" y="9826562"/>
            <a:ext cx="877406" cy="547688"/>
          </a:xfrm>
        </p:spPr>
        <p:txBody>
          <a:bodyPr/>
          <a:lstStyle/>
          <a:p>
            <a:pPr defTabSz="1371600"/>
            <a:fld id="{878CE3A8-ECB7-4A9E-BC3D-B023E14C4684}" type="slidenum">
              <a:rPr lang="fr-FR">
                <a:solidFill>
                  <a:prstClr val="black">
                    <a:tint val="75000"/>
                  </a:prstClr>
                </a:solidFill>
                <a:latin typeface="Calibri" panose="020F0502020204030204"/>
              </a:rPr>
              <a:pPr defTabSz="1371600"/>
              <a:t>55</a:t>
            </a:fld>
            <a:endParaRPr lang="fr-FR" dirty="0">
              <a:solidFill>
                <a:prstClr val="black">
                  <a:tint val="75000"/>
                </a:prstClr>
              </a:solidFill>
              <a:latin typeface="Calibri" panose="020F0502020204030204"/>
            </a:endParaRPr>
          </a:p>
        </p:txBody>
      </p:sp>
      <p:sp>
        <p:nvSpPr>
          <p:cNvPr id="11" name="Titre 1">
            <a:extLst>
              <a:ext uri="{FF2B5EF4-FFF2-40B4-BE49-F238E27FC236}">
                <a16:creationId xmlns:a16="http://schemas.microsoft.com/office/drawing/2014/main" id="{E991ACAF-AC19-1CD5-1AE6-2371D66375CB}"/>
              </a:ext>
            </a:extLst>
          </p:cNvPr>
          <p:cNvSpPr txBox="1">
            <a:spLocks/>
          </p:cNvSpPr>
          <p:nvPr/>
        </p:nvSpPr>
        <p:spPr>
          <a:xfrm>
            <a:off x="1043607" y="-188784"/>
            <a:ext cx="15773400"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lang="fr-FR" sz="4000" b="1" kern="1200">
                <a:solidFill>
                  <a:srgbClr val="FF6699"/>
                </a:solidFill>
                <a:effectLst/>
                <a:latin typeface="Calibri" panose="020F0502020204030204" pitchFamily="34" charset="0"/>
                <a:ea typeface="+mj-ea"/>
                <a:cs typeface="Times New Roman" panose="02020603050405020304" pitchFamily="18" charset="0"/>
              </a:defRPr>
            </a:lvl1pPr>
          </a:lstStyle>
          <a:p>
            <a:pPr defTabSz="1371600"/>
            <a:r>
              <a:rPr lang="fr-FR" sz="6000" dirty="0">
                <a:latin typeface="Aptos" panose="020B0004020202020204" pitchFamily="34" charset="0"/>
              </a:rPr>
              <a:t>FIERS D’ÊTRE ÉLEVEURS</a:t>
            </a:r>
          </a:p>
        </p:txBody>
      </p:sp>
      <p:graphicFrame>
        <p:nvGraphicFramePr>
          <p:cNvPr id="2" name="Graphique 1">
            <a:extLst>
              <a:ext uri="{FF2B5EF4-FFF2-40B4-BE49-F238E27FC236}">
                <a16:creationId xmlns:a16="http://schemas.microsoft.com/office/drawing/2014/main" id="{890F21DA-D324-92DA-9A3C-5EBF49048C46}"/>
              </a:ext>
            </a:extLst>
          </p:cNvPr>
          <p:cNvGraphicFramePr/>
          <p:nvPr/>
        </p:nvGraphicFramePr>
        <p:xfrm>
          <a:off x="1043608" y="3457838"/>
          <a:ext cx="12258641" cy="4271354"/>
        </p:xfrm>
        <a:graphic>
          <a:graphicData uri="http://schemas.openxmlformats.org/drawingml/2006/chart">
            <c:chart xmlns:c="http://schemas.openxmlformats.org/drawingml/2006/chart" xmlns:r="http://schemas.openxmlformats.org/officeDocument/2006/relationships" r:id="rId2"/>
          </a:graphicData>
        </a:graphic>
      </p:graphicFrame>
      <p:sp>
        <p:nvSpPr>
          <p:cNvPr id="4" name="Accolade fermante 3">
            <a:extLst>
              <a:ext uri="{FF2B5EF4-FFF2-40B4-BE49-F238E27FC236}">
                <a16:creationId xmlns:a16="http://schemas.microsoft.com/office/drawing/2014/main" id="{DD71615F-7CF5-9656-5601-3B584BE61C96}"/>
              </a:ext>
            </a:extLst>
          </p:cNvPr>
          <p:cNvSpPr/>
          <p:nvPr/>
        </p:nvSpPr>
        <p:spPr>
          <a:xfrm rot="16200000">
            <a:off x="7432656" y="2287942"/>
            <a:ext cx="432000" cy="3429350"/>
          </a:xfrm>
          <a:prstGeom prst="rightBrace">
            <a:avLst/>
          </a:prstGeom>
          <a:ln w="190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endParaRPr lang="fr-FR" sz="2700">
              <a:solidFill>
                <a:prstClr val="black"/>
              </a:solidFill>
              <a:latin typeface="Calibri" panose="020F0502020204030204"/>
            </a:endParaRPr>
          </a:p>
        </p:txBody>
      </p:sp>
      <p:sp>
        <p:nvSpPr>
          <p:cNvPr id="5" name="Accolade fermante 4">
            <a:extLst>
              <a:ext uri="{FF2B5EF4-FFF2-40B4-BE49-F238E27FC236}">
                <a16:creationId xmlns:a16="http://schemas.microsoft.com/office/drawing/2014/main" id="{EDCA4719-EEA7-B8C5-2BE7-0D5EE13B7AA7}"/>
              </a:ext>
            </a:extLst>
          </p:cNvPr>
          <p:cNvSpPr/>
          <p:nvPr/>
        </p:nvSpPr>
        <p:spPr>
          <a:xfrm rot="16200000">
            <a:off x="11127573" y="2230618"/>
            <a:ext cx="432000" cy="3537584"/>
          </a:xfrm>
          <a:prstGeom prst="rightBrace">
            <a:avLst/>
          </a:prstGeom>
          <a:ln w="190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endParaRPr lang="fr-FR" sz="2700">
              <a:solidFill>
                <a:prstClr val="black"/>
              </a:solidFill>
              <a:latin typeface="Calibri" panose="020F0502020204030204"/>
            </a:endParaRPr>
          </a:p>
        </p:txBody>
      </p:sp>
      <p:sp>
        <p:nvSpPr>
          <p:cNvPr id="6" name="Accolade fermante 5">
            <a:extLst>
              <a:ext uri="{FF2B5EF4-FFF2-40B4-BE49-F238E27FC236}">
                <a16:creationId xmlns:a16="http://schemas.microsoft.com/office/drawing/2014/main" id="{8C2D0079-6B05-43DE-D60D-B33FC769559C}"/>
              </a:ext>
            </a:extLst>
          </p:cNvPr>
          <p:cNvSpPr/>
          <p:nvPr/>
        </p:nvSpPr>
        <p:spPr>
          <a:xfrm rot="16200000">
            <a:off x="3293100" y="1723802"/>
            <a:ext cx="432000" cy="4551215"/>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endParaRPr lang="fr-FR" sz="2700">
              <a:solidFill>
                <a:prstClr val="black"/>
              </a:solidFill>
              <a:latin typeface="Calibri" panose="020F0502020204030204"/>
            </a:endParaRPr>
          </a:p>
        </p:txBody>
      </p:sp>
      <p:sp>
        <p:nvSpPr>
          <p:cNvPr id="8" name="Rectangle à coins arrondis 20">
            <a:extLst>
              <a:ext uri="{FF2B5EF4-FFF2-40B4-BE49-F238E27FC236}">
                <a16:creationId xmlns:a16="http://schemas.microsoft.com/office/drawing/2014/main" id="{D11C0E46-9C25-78A9-84C7-BDC1F5318AEB}"/>
              </a:ext>
            </a:extLst>
          </p:cNvPr>
          <p:cNvSpPr/>
          <p:nvPr/>
        </p:nvSpPr>
        <p:spPr>
          <a:xfrm>
            <a:off x="6590027" y="2931388"/>
            <a:ext cx="2089869" cy="654413"/>
          </a:xfrm>
          <a:prstGeom prst="roundRect">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b="1" dirty="0">
                <a:solidFill>
                  <a:prstClr val="white"/>
                </a:solidFill>
                <a:latin typeface="Calibri" panose="020F0502020204030204"/>
              </a:rPr>
              <a:t>Notes 5 et 7 :</a:t>
            </a:r>
            <a:br>
              <a:rPr lang="fr-FR" b="1" dirty="0">
                <a:solidFill>
                  <a:prstClr val="white"/>
                </a:solidFill>
                <a:latin typeface="Calibri" panose="020F0502020204030204"/>
              </a:rPr>
            </a:br>
            <a:r>
              <a:rPr lang="fr-FR" b="1" dirty="0">
                <a:solidFill>
                  <a:prstClr val="white"/>
                </a:solidFill>
                <a:latin typeface="Calibri" panose="020F0502020204030204"/>
              </a:rPr>
              <a:t>27%</a:t>
            </a:r>
          </a:p>
        </p:txBody>
      </p:sp>
      <p:sp>
        <p:nvSpPr>
          <p:cNvPr id="9" name="Rectangle à coins arrondis 21">
            <a:extLst>
              <a:ext uri="{FF2B5EF4-FFF2-40B4-BE49-F238E27FC236}">
                <a16:creationId xmlns:a16="http://schemas.microsoft.com/office/drawing/2014/main" id="{54B279D4-E030-96AD-C6DA-F312BFEFAD2F}"/>
              </a:ext>
            </a:extLst>
          </p:cNvPr>
          <p:cNvSpPr/>
          <p:nvPr/>
        </p:nvSpPr>
        <p:spPr>
          <a:xfrm>
            <a:off x="10399384" y="3011102"/>
            <a:ext cx="1888379" cy="611121"/>
          </a:xfrm>
          <a:prstGeom prst="roundRect">
            <a:avLst/>
          </a:prstGeom>
          <a:solidFill>
            <a:schemeClr val="accent6">
              <a:lumMod val="75000"/>
            </a:schemeClr>
          </a:solidFill>
          <a:ln w="19050">
            <a:solidFill>
              <a:srgbClr val="0058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b="1" dirty="0">
                <a:solidFill>
                  <a:prstClr val="white"/>
                </a:solidFill>
                <a:latin typeface="Calibri" panose="020F0502020204030204"/>
              </a:rPr>
              <a:t>Notes 8 et 10 :</a:t>
            </a:r>
            <a:br>
              <a:rPr lang="fr-FR" b="1" dirty="0">
                <a:solidFill>
                  <a:prstClr val="white"/>
                </a:solidFill>
                <a:latin typeface="Calibri" panose="020F0502020204030204"/>
              </a:rPr>
            </a:br>
            <a:r>
              <a:rPr lang="fr-FR" b="1" dirty="0">
                <a:solidFill>
                  <a:prstClr val="white"/>
                </a:solidFill>
                <a:latin typeface="Calibri" panose="020F0502020204030204"/>
              </a:rPr>
              <a:t>64%</a:t>
            </a:r>
          </a:p>
        </p:txBody>
      </p:sp>
      <p:sp>
        <p:nvSpPr>
          <p:cNvPr id="10" name="Rectangle à coins arrondis 26">
            <a:extLst>
              <a:ext uri="{FF2B5EF4-FFF2-40B4-BE49-F238E27FC236}">
                <a16:creationId xmlns:a16="http://schemas.microsoft.com/office/drawing/2014/main" id="{59CF32A8-CA55-C028-9623-79831C44E297}"/>
              </a:ext>
            </a:extLst>
          </p:cNvPr>
          <p:cNvSpPr/>
          <p:nvPr/>
        </p:nvSpPr>
        <p:spPr>
          <a:xfrm>
            <a:off x="2506781" y="3050200"/>
            <a:ext cx="2089869" cy="630182"/>
          </a:xfrm>
          <a:prstGeom prst="round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b="1" dirty="0">
                <a:solidFill>
                  <a:prstClr val="white"/>
                </a:solidFill>
                <a:latin typeface="Calibri" panose="020F0502020204030204"/>
              </a:rPr>
              <a:t>Notes 1 à 4 :</a:t>
            </a:r>
          </a:p>
          <a:p>
            <a:pPr algn="ctr" defTabSz="1371600"/>
            <a:r>
              <a:rPr lang="fr-FR" b="1" dirty="0">
                <a:solidFill>
                  <a:prstClr val="white"/>
                </a:solidFill>
                <a:latin typeface="Calibri" panose="020F0502020204030204"/>
              </a:rPr>
              <a:t>9%</a:t>
            </a:r>
          </a:p>
        </p:txBody>
      </p:sp>
      <p:sp>
        <p:nvSpPr>
          <p:cNvPr id="13" name="Text Box 16">
            <a:extLst>
              <a:ext uri="{FF2B5EF4-FFF2-40B4-BE49-F238E27FC236}">
                <a16:creationId xmlns:a16="http://schemas.microsoft.com/office/drawing/2014/main" id="{E7DFF53D-FD9E-1258-8AC7-34BBD2AEF7B0}"/>
              </a:ext>
            </a:extLst>
          </p:cNvPr>
          <p:cNvSpPr txBox="1">
            <a:spLocks noChangeArrowheads="1"/>
          </p:cNvSpPr>
          <p:nvPr/>
        </p:nvSpPr>
        <p:spPr bwMode="auto">
          <a:xfrm>
            <a:off x="2818688" y="1888691"/>
            <a:ext cx="8154000" cy="383182"/>
          </a:xfrm>
          <a:prstGeom prst="rect">
            <a:avLst/>
          </a:prstGeom>
          <a:solidFill>
            <a:srgbClr val="389893"/>
          </a:solidFill>
          <a:ln w="28575">
            <a:solidFill>
              <a:srgbClr val="389893"/>
            </a:solidFill>
          </a:ln>
          <a:effectLst/>
        </p:spPr>
        <p:txBody>
          <a:bodyPr wrap="square" anchor="ctr">
            <a:spAutoFit/>
          </a:bodyPr>
          <a:lstStyle>
            <a:defPPr>
              <a:defRPr lang="fr-FR"/>
            </a:defPPr>
            <a:lvl1pPr algn="ctr">
              <a:lnSpc>
                <a:spcPct val="90000"/>
              </a:lnSpc>
              <a:spcBef>
                <a:spcPct val="50000"/>
              </a:spcBef>
              <a:defRPr sz="1400">
                <a:solidFill>
                  <a:schemeClr val="bg1"/>
                </a:solidFill>
              </a:defRPr>
            </a:lvl1pPr>
          </a:lstStyle>
          <a:p>
            <a:pPr defTabSz="1371600"/>
            <a:r>
              <a:rPr lang="fr-FR" sz="2100" dirty="0">
                <a:solidFill>
                  <a:prstClr val="white"/>
                </a:solidFill>
                <a:latin typeface="Calibri" panose="020F0502020204030204"/>
              </a:rPr>
              <a:t>Vous êtes fier d’exercer le métier d’éleveur de porcs</a:t>
            </a:r>
          </a:p>
        </p:txBody>
      </p:sp>
      <p:sp>
        <p:nvSpPr>
          <p:cNvPr id="14" name="Rectangle 13">
            <a:extLst>
              <a:ext uri="{FF2B5EF4-FFF2-40B4-BE49-F238E27FC236}">
                <a16:creationId xmlns:a16="http://schemas.microsoft.com/office/drawing/2014/main" id="{678CABC3-E3FD-3CEA-60F7-EA66DD5A187D}"/>
              </a:ext>
            </a:extLst>
          </p:cNvPr>
          <p:cNvSpPr/>
          <p:nvPr/>
        </p:nvSpPr>
        <p:spPr>
          <a:xfrm>
            <a:off x="14336152" y="4480997"/>
            <a:ext cx="2608826" cy="540000"/>
          </a:xfrm>
          <a:prstGeom prst="rect">
            <a:avLst/>
          </a:prstGeom>
          <a:solidFill>
            <a:schemeClr val="bg1">
              <a:lumMod val="95000"/>
            </a:schemeClr>
          </a:solid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2550" b="1" dirty="0">
                <a:solidFill>
                  <a:prstClr val="black"/>
                </a:solidFill>
                <a:latin typeface="Calibri" panose="020F0502020204030204"/>
              </a:rPr>
              <a:t>Moyenne : 7.6</a:t>
            </a:r>
          </a:p>
        </p:txBody>
      </p:sp>
      <p:sp>
        <p:nvSpPr>
          <p:cNvPr id="15" name="Rectangle à coins arrondis 22">
            <a:extLst>
              <a:ext uri="{FF2B5EF4-FFF2-40B4-BE49-F238E27FC236}">
                <a16:creationId xmlns:a16="http://schemas.microsoft.com/office/drawing/2014/main" id="{499E6335-2900-8AAE-76E4-50BC820E0B5B}"/>
              </a:ext>
            </a:extLst>
          </p:cNvPr>
          <p:cNvSpPr/>
          <p:nvPr/>
        </p:nvSpPr>
        <p:spPr>
          <a:xfrm>
            <a:off x="1051227" y="6971619"/>
            <a:ext cx="12678141" cy="2430030"/>
          </a:xfrm>
          <a:prstGeom prst="roundRect">
            <a:avLst/>
          </a:prstGeom>
          <a:solidFill>
            <a:schemeClr val="bg1"/>
          </a:solidFill>
          <a:ln w="12700">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fr-FR" sz="2700">
              <a:solidFill>
                <a:prstClr val="white"/>
              </a:solidFill>
              <a:latin typeface="Calibri" panose="020F0502020204030204"/>
            </a:endParaRPr>
          </a:p>
        </p:txBody>
      </p:sp>
      <p:sp>
        <p:nvSpPr>
          <p:cNvPr id="16" name="Rectangle à coins arrondis 41">
            <a:extLst>
              <a:ext uri="{FF2B5EF4-FFF2-40B4-BE49-F238E27FC236}">
                <a16:creationId xmlns:a16="http://schemas.microsoft.com/office/drawing/2014/main" id="{6F1483A8-1608-B690-24D9-21B5A31AED20}"/>
              </a:ext>
            </a:extLst>
          </p:cNvPr>
          <p:cNvSpPr/>
          <p:nvPr/>
        </p:nvSpPr>
        <p:spPr>
          <a:xfrm>
            <a:off x="1343426" y="7154222"/>
            <a:ext cx="5829501" cy="2135630"/>
          </a:xfrm>
          <a:prstGeom prst="rect">
            <a:avLst/>
          </a:prstGeom>
          <a:solidFill>
            <a:schemeClr val="accent6">
              <a:lumMod val="20000"/>
              <a:lumOff val="80000"/>
              <a:alpha val="2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57175" defTabSz="1371600">
              <a:buFont typeface="Arial" panose="020B0604020202020204" pitchFamily="34" charset="0"/>
              <a:buChar char="•"/>
            </a:pPr>
            <a:r>
              <a:rPr lang="fr-FR" dirty="0">
                <a:solidFill>
                  <a:prstClr val="black"/>
                </a:solidFill>
                <a:latin typeface="Calibri" panose="020F0502020204030204"/>
              </a:rPr>
              <a:t>Nord &amp; Est : </a:t>
            </a:r>
            <a:r>
              <a:rPr lang="fr-FR" b="1" dirty="0">
                <a:solidFill>
                  <a:prstClr val="black"/>
                </a:solidFill>
                <a:latin typeface="Calibri" panose="020F0502020204030204"/>
              </a:rPr>
              <a:t>7.2</a:t>
            </a:r>
          </a:p>
          <a:p>
            <a:pPr marL="270000" indent="-257175" defTabSz="1371600">
              <a:buFont typeface="Arial" panose="020B0604020202020204" pitchFamily="34" charset="0"/>
              <a:buChar char="•"/>
            </a:pPr>
            <a:r>
              <a:rPr lang="fr-FR" dirty="0">
                <a:solidFill>
                  <a:prstClr val="black"/>
                </a:solidFill>
                <a:latin typeface="Calibri" panose="020F0502020204030204"/>
              </a:rPr>
              <a:t>N’a pas d’activité naisseur engraisseur: </a:t>
            </a:r>
            <a:r>
              <a:rPr lang="fr-FR" b="1" dirty="0">
                <a:solidFill>
                  <a:prstClr val="black"/>
                </a:solidFill>
                <a:latin typeface="Calibri" panose="020F0502020204030204"/>
              </a:rPr>
              <a:t>7.2</a:t>
            </a:r>
          </a:p>
          <a:p>
            <a:pPr marL="270000" indent="-257175" defTabSz="1371600">
              <a:buFont typeface="Arial" panose="020B0604020202020204" pitchFamily="34" charset="0"/>
              <a:buChar char="•"/>
            </a:pPr>
            <a:r>
              <a:rPr lang="fr-FR" dirty="0">
                <a:solidFill>
                  <a:prstClr val="black"/>
                </a:solidFill>
                <a:latin typeface="Calibri" panose="020F0502020204030204"/>
              </a:rPr>
              <a:t>GAEC : </a:t>
            </a:r>
            <a:r>
              <a:rPr lang="fr-FR" b="1" dirty="0">
                <a:solidFill>
                  <a:prstClr val="black"/>
                </a:solidFill>
                <a:latin typeface="Calibri" panose="020F0502020204030204"/>
              </a:rPr>
              <a:t>7.3</a:t>
            </a:r>
          </a:p>
          <a:p>
            <a:pPr marL="270000" indent="-257175" defTabSz="1371600">
              <a:buFont typeface="Arial" panose="020B0604020202020204" pitchFamily="34" charset="0"/>
              <a:buChar char="•"/>
            </a:pPr>
            <a:r>
              <a:rPr lang="fr-FR" dirty="0">
                <a:solidFill>
                  <a:prstClr val="black"/>
                </a:solidFill>
                <a:latin typeface="Calibri" panose="020F0502020204030204"/>
              </a:rPr>
              <a:t>N’a pas d’activité FAF : </a:t>
            </a:r>
            <a:r>
              <a:rPr lang="fr-FR" b="1" dirty="0">
                <a:solidFill>
                  <a:prstClr val="black"/>
                </a:solidFill>
                <a:latin typeface="Calibri" panose="020F0502020204030204"/>
              </a:rPr>
              <a:t>7.3</a:t>
            </a:r>
          </a:p>
          <a:p>
            <a:pPr marL="270000" indent="-257175" defTabSz="1371600">
              <a:buFont typeface="Arial" panose="020B0604020202020204" pitchFamily="34" charset="0"/>
              <a:buChar char="•"/>
            </a:pPr>
            <a:r>
              <a:rPr lang="fr-FR" dirty="0">
                <a:solidFill>
                  <a:prstClr val="black"/>
                </a:solidFill>
                <a:latin typeface="Calibri" panose="020F0502020204030204"/>
              </a:rPr>
              <a:t>Va réduire ou arrêter son activité : </a:t>
            </a:r>
            <a:r>
              <a:rPr lang="fr-FR" b="1" dirty="0">
                <a:solidFill>
                  <a:prstClr val="black"/>
                </a:solidFill>
                <a:latin typeface="Calibri" panose="020F0502020204030204"/>
              </a:rPr>
              <a:t>6.8</a:t>
            </a:r>
          </a:p>
          <a:p>
            <a:pPr marL="270000" indent="-257175" defTabSz="1371600">
              <a:buFont typeface="Arial" panose="020B0604020202020204" pitchFamily="34" charset="0"/>
              <a:buChar char="•"/>
            </a:pPr>
            <a:r>
              <a:rPr lang="fr-FR" dirty="0">
                <a:solidFill>
                  <a:prstClr val="black"/>
                </a:solidFill>
                <a:latin typeface="Calibri" panose="020F0502020204030204"/>
              </a:rPr>
              <a:t>Retraite dans 5 ans : </a:t>
            </a:r>
            <a:r>
              <a:rPr lang="fr-FR" b="1" dirty="0">
                <a:solidFill>
                  <a:prstClr val="black"/>
                </a:solidFill>
                <a:latin typeface="Calibri" panose="020F0502020204030204"/>
              </a:rPr>
              <a:t>7.3</a:t>
            </a:r>
          </a:p>
        </p:txBody>
      </p:sp>
      <p:sp>
        <p:nvSpPr>
          <p:cNvPr id="17" name="Rectangle à coins arrondis 28">
            <a:extLst>
              <a:ext uri="{FF2B5EF4-FFF2-40B4-BE49-F238E27FC236}">
                <a16:creationId xmlns:a16="http://schemas.microsoft.com/office/drawing/2014/main" id="{0EA0D7C4-BD2F-09DE-4399-6BE1644D52FC}"/>
              </a:ext>
            </a:extLst>
          </p:cNvPr>
          <p:cNvSpPr/>
          <p:nvPr/>
        </p:nvSpPr>
        <p:spPr>
          <a:xfrm>
            <a:off x="7342968" y="7154222"/>
            <a:ext cx="5951460" cy="2135628"/>
          </a:xfrm>
          <a:prstGeom prst="rect">
            <a:avLst/>
          </a:prstGeom>
          <a:solidFill>
            <a:schemeClr val="accent6">
              <a:lumMod val="60000"/>
              <a:lumOff val="40000"/>
              <a:alpha val="30196"/>
            </a:schemeClr>
          </a:solidFill>
          <a:ln w="952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000" indent="-257175" defTabSz="1371600">
              <a:buFont typeface="Arial" panose="020B0604020202020204" pitchFamily="34" charset="0"/>
              <a:buChar char="•"/>
            </a:pPr>
            <a:r>
              <a:rPr lang="fr-FR" dirty="0">
                <a:solidFill>
                  <a:prstClr val="black"/>
                </a:solidFill>
                <a:latin typeface="Calibri" panose="020F0502020204030204"/>
              </a:rPr>
              <a:t>A une activité naisseur engraisseur : </a:t>
            </a:r>
            <a:r>
              <a:rPr lang="fr-FR" b="1" dirty="0">
                <a:solidFill>
                  <a:prstClr val="black"/>
                </a:solidFill>
                <a:latin typeface="Calibri" panose="020F0502020204030204"/>
              </a:rPr>
              <a:t>8.2</a:t>
            </a:r>
          </a:p>
          <a:p>
            <a:pPr marL="270000" indent="-257175" defTabSz="1371600">
              <a:buFont typeface="Arial" panose="020B0604020202020204" pitchFamily="34" charset="0"/>
              <a:buChar char="•"/>
            </a:pPr>
            <a:r>
              <a:rPr lang="fr-FR" dirty="0">
                <a:solidFill>
                  <a:prstClr val="black"/>
                </a:solidFill>
                <a:latin typeface="Calibri" panose="020F0502020204030204"/>
              </a:rPr>
              <a:t>Plus de 50% des revenus générés par le porc : </a:t>
            </a:r>
            <a:r>
              <a:rPr lang="fr-FR" b="1" dirty="0">
                <a:solidFill>
                  <a:prstClr val="black"/>
                </a:solidFill>
                <a:latin typeface="Calibri" panose="020F0502020204030204"/>
              </a:rPr>
              <a:t>8.2</a:t>
            </a:r>
          </a:p>
          <a:p>
            <a:pPr marL="270000" indent="-257175" defTabSz="1371600">
              <a:buFont typeface="Arial" panose="020B0604020202020204" pitchFamily="34" charset="0"/>
              <a:buChar char="•"/>
            </a:pPr>
            <a:r>
              <a:rPr lang="fr-FR" dirty="0">
                <a:solidFill>
                  <a:prstClr val="black"/>
                </a:solidFill>
                <a:latin typeface="Calibri" panose="020F0502020204030204"/>
              </a:rPr>
              <a:t>Parents non agris : </a:t>
            </a:r>
            <a:r>
              <a:rPr lang="fr-FR" b="1" dirty="0">
                <a:solidFill>
                  <a:prstClr val="black"/>
                </a:solidFill>
                <a:latin typeface="Calibri" panose="020F0502020204030204"/>
              </a:rPr>
              <a:t>7.9</a:t>
            </a:r>
          </a:p>
          <a:p>
            <a:pPr marL="270000" indent="-257175" defTabSz="1371600">
              <a:buFont typeface="Arial" panose="020B0604020202020204" pitchFamily="34" charset="0"/>
              <a:buChar char="•"/>
            </a:pPr>
            <a:r>
              <a:rPr lang="fr-FR" dirty="0">
                <a:solidFill>
                  <a:prstClr val="black"/>
                </a:solidFill>
                <a:latin typeface="Calibri" panose="020F0502020204030204"/>
              </a:rPr>
              <a:t>A une activité FAF : </a:t>
            </a:r>
            <a:r>
              <a:rPr lang="fr-FR" b="1" dirty="0">
                <a:solidFill>
                  <a:prstClr val="black"/>
                </a:solidFill>
                <a:latin typeface="Calibri" panose="020F0502020204030204"/>
              </a:rPr>
              <a:t>8.0</a:t>
            </a:r>
          </a:p>
          <a:p>
            <a:pPr marL="270000" indent="-257175" defTabSz="1371600">
              <a:buFont typeface="Arial" panose="020B0604020202020204" pitchFamily="34" charset="0"/>
              <a:buChar char="•"/>
            </a:pPr>
            <a:r>
              <a:rPr lang="fr-FR" dirty="0">
                <a:solidFill>
                  <a:prstClr val="black"/>
                </a:solidFill>
                <a:latin typeface="Calibri" panose="020F0502020204030204"/>
              </a:rPr>
              <a:t>Va augmenter sa production : </a:t>
            </a:r>
            <a:r>
              <a:rPr lang="fr-FR" b="1" dirty="0">
                <a:solidFill>
                  <a:prstClr val="black"/>
                </a:solidFill>
                <a:latin typeface="Calibri" panose="020F0502020204030204"/>
              </a:rPr>
              <a:t>8.6</a:t>
            </a:r>
          </a:p>
          <a:p>
            <a:pPr marL="270000" indent="-257175" defTabSz="1371600">
              <a:buFont typeface="Arial" panose="020B0604020202020204" pitchFamily="34" charset="0"/>
              <a:buChar char="•"/>
            </a:pPr>
            <a:r>
              <a:rPr lang="fr-FR" dirty="0">
                <a:solidFill>
                  <a:prstClr val="black"/>
                </a:solidFill>
                <a:latin typeface="Calibri" panose="020F0502020204030204"/>
              </a:rPr>
              <a:t>Va maintenir sa production : </a:t>
            </a:r>
            <a:r>
              <a:rPr lang="fr-FR" b="1" dirty="0">
                <a:solidFill>
                  <a:prstClr val="black"/>
                </a:solidFill>
                <a:latin typeface="Calibri" panose="020F0502020204030204"/>
              </a:rPr>
              <a:t>7.9</a:t>
            </a:r>
          </a:p>
        </p:txBody>
      </p:sp>
      <p:pic>
        <p:nvPicPr>
          <p:cNvPr id="20" name="Image 19">
            <a:extLst>
              <a:ext uri="{FF2B5EF4-FFF2-40B4-BE49-F238E27FC236}">
                <a16:creationId xmlns:a16="http://schemas.microsoft.com/office/drawing/2014/main" id="{EFE0F2E6-73EB-28B4-F392-1AAB27C419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279" y="9470996"/>
            <a:ext cx="954293" cy="277233"/>
          </a:xfrm>
          <a:prstGeom prst="rect">
            <a:avLst/>
          </a:prstGeom>
        </p:spPr>
      </p:pic>
      <p:sp>
        <p:nvSpPr>
          <p:cNvPr id="21" name="ZoneTexte 20">
            <a:extLst>
              <a:ext uri="{FF2B5EF4-FFF2-40B4-BE49-F238E27FC236}">
                <a16:creationId xmlns:a16="http://schemas.microsoft.com/office/drawing/2014/main" id="{5CEBF565-229C-CFCB-8042-7EFB3D201752}"/>
              </a:ext>
            </a:extLst>
          </p:cNvPr>
          <p:cNvSpPr txBox="1"/>
          <p:nvPr/>
        </p:nvSpPr>
        <p:spPr>
          <a:xfrm>
            <a:off x="14226316" y="2794694"/>
            <a:ext cx="3282044" cy="1938992"/>
          </a:xfrm>
          <a:prstGeom prst="rect">
            <a:avLst/>
          </a:prstGeom>
          <a:noFill/>
        </p:spPr>
        <p:txBody>
          <a:bodyPr wrap="square">
            <a:spAutoFit/>
          </a:bodyPr>
          <a:lstStyle/>
          <a:p>
            <a:pPr defTabSz="1371600"/>
            <a:r>
              <a:rPr lang="fr-FR" sz="12000" b="1" dirty="0">
                <a:solidFill>
                  <a:prstClr val="black"/>
                </a:solidFill>
                <a:latin typeface="Calibri" panose="020F0502020204030204"/>
              </a:rPr>
              <a:t>91%</a:t>
            </a:r>
            <a:endParaRPr lang="fr-FR" sz="12000" dirty="0">
              <a:solidFill>
                <a:prstClr val="black"/>
              </a:solidFill>
              <a:latin typeface="Calibri" panose="020F0502020204030204"/>
            </a:endParaRPr>
          </a:p>
        </p:txBody>
      </p:sp>
    </p:spTree>
    <p:extLst>
      <p:ext uri="{BB962C8B-B14F-4D97-AF65-F5344CB8AC3E}">
        <p14:creationId xmlns:p14="http://schemas.microsoft.com/office/powerpoint/2010/main" val="2316274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0ACD7-55A8-F8BB-1AC8-739C4630FCF6}"/>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B5BC6F3-D099-EFD0-C776-014A8EC3A3B7}"/>
              </a:ext>
            </a:extLst>
          </p:cNvPr>
          <p:cNvSpPr>
            <a:spLocks noGrp="1"/>
          </p:cNvSpPr>
          <p:nvPr>
            <p:ph idx="1"/>
          </p:nvPr>
        </p:nvSpPr>
        <p:spPr>
          <a:xfrm>
            <a:off x="1043607" y="1298066"/>
            <a:ext cx="16802265" cy="7991784"/>
          </a:xfrm>
        </p:spPr>
        <p:txBody>
          <a:bodyPr>
            <a:normAutofit/>
          </a:bodyPr>
          <a:lstStyle/>
          <a:p>
            <a:pPr marL="332423" indent="0">
              <a:buNone/>
              <a:tabLst>
                <a:tab pos="675323" algn="l"/>
                <a:tab pos="1350645" algn="l"/>
                <a:tab pos="2025968" algn="l"/>
                <a:tab pos="2701290" algn="l"/>
                <a:tab pos="3376613" algn="l"/>
                <a:tab pos="4051935" algn="l"/>
                <a:tab pos="4727258" algn="l"/>
                <a:tab pos="7870508" algn="l"/>
              </a:tabLst>
            </a:pPr>
            <a:endParaRPr lang="fr-FR" sz="2700" dirty="0">
              <a:latin typeface="Times New Roman" panose="02020603050405020304" pitchFamily="18" charset="0"/>
              <a:ea typeface="Times New Roman" panose="02020603050405020304" pitchFamily="18" charset="0"/>
            </a:endParaRPr>
          </a:p>
          <a:p>
            <a:pPr marL="685800" lvl="1" indent="0">
              <a:buNone/>
            </a:pPr>
            <a:endParaRPr lang="fr-FR" sz="3750" dirty="0">
              <a:latin typeface="Poppins" panose="00000500000000000000" pitchFamily="2" charset="0"/>
              <a:ea typeface="Times New Roman" panose="02020603050405020304" pitchFamily="18" charset="0"/>
              <a:cs typeface="Poppins" panose="00000500000000000000" pitchFamily="2" charset="0"/>
            </a:endParaRPr>
          </a:p>
        </p:txBody>
      </p:sp>
      <p:sp>
        <p:nvSpPr>
          <p:cNvPr id="7" name="Espace réservé du numéro de diapositive 6">
            <a:extLst>
              <a:ext uri="{FF2B5EF4-FFF2-40B4-BE49-F238E27FC236}">
                <a16:creationId xmlns:a16="http://schemas.microsoft.com/office/drawing/2014/main" id="{972935BB-A6E5-2208-D319-01667179B6A2}"/>
              </a:ext>
            </a:extLst>
          </p:cNvPr>
          <p:cNvSpPr>
            <a:spLocks noGrp="1"/>
          </p:cNvSpPr>
          <p:nvPr>
            <p:ph type="sldNum" sz="quarter" idx="12"/>
          </p:nvPr>
        </p:nvSpPr>
        <p:spPr>
          <a:xfrm>
            <a:off x="17407169" y="9826562"/>
            <a:ext cx="877406" cy="547688"/>
          </a:xfrm>
        </p:spPr>
        <p:txBody>
          <a:bodyPr/>
          <a:lstStyle/>
          <a:p>
            <a:pPr defTabSz="1371600"/>
            <a:fld id="{878CE3A8-ECB7-4A9E-BC3D-B023E14C4684}" type="slidenum">
              <a:rPr lang="fr-FR">
                <a:solidFill>
                  <a:prstClr val="black">
                    <a:tint val="75000"/>
                  </a:prstClr>
                </a:solidFill>
                <a:latin typeface="Calibri" panose="020F0502020204030204"/>
              </a:rPr>
              <a:pPr defTabSz="1371600"/>
              <a:t>56</a:t>
            </a:fld>
            <a:endParaRPr lang="fr-FR" dirty="0">
              <a:solidFill>
                <a:prstClr val="black">
                  <a:tint val="75000"/>
                </a:prstClr>
              </a:solidFill>
              <a:latin typeface="Calibri" panose="020F0502020204030204"/>
            </a:endParaRPr>
          </a:p>
        </p:txBody>
      </p:sp>
      <p:sp>
        <p:nvSpPr>
          <p:cNvPr id="11" name="Titre 1">
            <a:extLst>
              <a:ext uri="{FF2B5EF4-FFF2-40B4-BE49-F238E27FC236}">
                <a16:creationId xmlns:a16="http://schemas.microsoft.com/office/drawing/2014/main" id="{C643F999-0C75-B7E0-8224-33F353508F3B}"/>
              </a:ext>
            </a:extLst>
          </p:cNvPr>
          <p:cNvSpPr txBox="1">
            <a:spLocks/>
          </p:cNvSpPr>
          <p:nvPr/>
        </p:nvSpPr>
        <p:spPr>
          <a:xfrm>
            <a:off x="1043607" y="132115"/>
            <a:ext cx="15773400"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lang="fr-FR" sz="4000" b="1" kern="1200">
                <a:solidFill>
                  <a:srgbClr val="FF6699"/>
                </a:solidFill>
                <a:effectLst/>
                <a:latin typeface="Calibri" panose="020F0502020204030204" pitchFamily="34" charset="0"/>
                <a:ea typeface="+mj-ea"/>
                <a:cs typeface="Times New Roman" panose="02020603050405020304" pitchFamily="18" charset="0"/>
              </a:defRPr>
            </a:lvl1pPr>
          </a:lstStyle>
          <a:p>
            <a:pPr defTabSz="1371600"/>
            <a:r>
              <a:rPr lang="fr-FR" sz="6000" cap="all" dirty="0">
                <a:latin typeface="Aptos" panose="020B0004020202020204" pitchFamily="34" charset="0"/>
              </a:rPr>
              <a:t>Ce qui attire…et ce qui freine</a:t>
            </a:r>
          </a:p>
        </p:txBody>
      </p:sp>
      <p:sp>
        <p:nvSpPr>
          <p:cNvPr id="2" name="ZoneTexte 1">
            <a:extLst>
              <a:ext uri="{FF2B5EF4-FFF2-40B4-BE49-F238E27FC236}">
                <a16:creationId xmlns:a16="http://schemas.microsoft.com/office/drawing/2014/main" id="{51DF19C4-DADA-01F3-1F5C-C794E18F5B49}"/>
              </a:ext>
            </a:extLst>
          </p:cNvPr>
          <p:cNvSpPr txBox="1"/>
          <p:nvPr/>
        </p:nvSpPr>
        <p:spPr>
          <a:xfrm>
            <a:off x="442128" y="2120459"/>
            <a:ext cx="2620518" cy="830997"/>
          </a:xfrm>
          <a:prstGeom prst="rect">
            <a:avLst/>
          </a:prstGeom>
          <a:noFill/>
        </p:spPr>
        <p:txBody>
          <a:bodyPr wrap="square">
            <a:spAutoFit/>
          </a:bodyPr>
          <a:lstStyle/>
          <a:p>
            <a:pPr defTabSz="1371600"/>
            <a:r>
              <a:rPr lang="fr-FR" sz="2400" b="1" dirty="0">
                <a:solidFill>
                  <a:srgbClr val="C00000"/>
                </a:solidFill>
                <a:latin typeface="Nunito Sans" pitchFamily="2" charset="0"/>
              </a:rPr>
              <a:t>Principales</a:t>
            </a:r>
          </a:p>
          <a:p>
            <a:pPr defTabSz="1371600"/>
            <a:r>
              <a:rPr lang="fr-FR" sz="2400" b="1" dirty="0">
                <a:solidFill>
                  <a:srgbClr val="C00000"/>
                </a:solidFill>
                <a:latin typeface="Nunito Sans" pitchFamily="2" charset="0"/>
              </a:rPr>
              <a:t>préoccupations</a:t>
            </a:r>
          </a:p>
        </p:txBody>
      </p:sp>
      <p:sp>
        <p:nvSpPr>
          <p:cNvPr id="9" name="ZoneTexte 8">
            <a:extLst>
              <a:ext uri="{FF2B5EF4-FFF2-40B4-BE49-F238E27FC236}">
                <a16:creationId xmlns:a16="http://schemas.microsoft.com/office/drawing/2014/main" id="{3CD18007-22CB-988E-36D3-13323937D91D}"/>
              </a:ext>
            </a:extLst>
          </p:cNvPr>
          <p:cNvSpPr txBox="1"/>
          <p:nvPr/>
        </p:nvSpPr>
        <p:spPr>
          <a:xfrm>
            <a:off x="5797250" y="2189321"/>
            <a:ext cx="3569064" cy="830997"/>
          </a:xfrm>
          <a:prstGeom prst="rect">
            <a:avLst/>
          </a:prstGeom>
          <a:noFill/>
        </p:spPr>
        <p:txBody>
          <a:bodyPr wrap="square">
            <a:spAutoFit/>
          </a:bodyPr>
          <a:lstStyle/>
          <a:p>
            <a:pPr defTabSz="1371600"/>
            <a:r>
              <a:rPr lang="fr-FR" sz="2400" b="1" dirty="0">
                <a:solidFill>
                  <a:srgbClr val="70AD47">
                    <a:lumMod val="50000"/>
                  </a:srgbClr>
                </a:solidFill>
                <a:latin typeface="Nunito Sans" pitchFamily="2" charset="0"/>
              </a:rPr>
              <a:t>Attractivité du métier</a:t>
            </a:r>
          </a:p>
          <a:p>
            <a:pPr defTabSz="1371600"/>
            <a:r>
              <a:rPr lang="fr-FR" sz="2400" b="1" dirty="0">
                <a:solidFill>
                  <a:srgbClr val="70AD47">
                    <a:lumMod val="50000"/>
                  </a:srgbClr>
                </a:solidFill>
                <a:latin typeface="Nunito Sans" pitchFamily="2" charset="0"/>
              </a:rPr>
              <a:t>d’éleveurs de porcs</a:t>
            </a:r>
          </a:p>
        </p:txBody>
      </p:sp>
      <p:sp>
        <p:nvSpPr>
          <p:cNvPr id="10" name="ZoneTexte 9">
            <a:extLst>
              <a:ext uri="{FF2B5EF4-FFF2-40B4-BE49-F238E27FC236}">
                <a16:creationId xmlns:a16="http://schemas.microsoft.com/office/drawing/2014/main" id="{3DE0717A-8DCE-1677-2DE4-DCB6BA6BE453}"/>
              </a:ext>
            </a:extLst>
          </p:cNvPr>
          <p:cNvSpPr txBox="1"/>
          <p:nvPr/>
        </p:nvSpPr>
        <p:spPr>
          <a:xfrm>
            <a:off x="1752387" y="8024000"/>
            <a:ext cx="10000476" cy="1754326"/>
          </a:xfrm>
          <a:prstGeom prst="rect">
            <a:avLst/>
          </a:prstGeom>
          <a:noFill/>
        </p:spPr>
        <p:txBody>
          <a:bodyPr wrap="square">
            <a:spAutoFit/>
          </a:bodyPr>
          <a:lstStyle/>
          <a:p>
            <a:pPr defTabSz="1371600"/>
            <a:r>
              <a:rPr lang="fr-FR" sz="2700" b="1" dirty="0">
                <a:solidFill>
                  <a:srgbClr val="4472C4">
                    <a:lumMod val="75000"/>
                  </a:srgbClr>
                </a:solidFill>
                <a:latin typeface="Nunito Sans" pitchFamily="2" charset="0"/>
              </a:rPr>
              <a:t>53% perçoivent une image de l'élevage porcin stable ou en amélioration</a:t>
            </a:r>
          </a:p>
          <a:p>
            <a:pPr defTabSz="1371600"/>
            <a:r>
              <a:rPr lang="fr-FR" sz="2700" b="1" dirty="0">
                <a:solidFill>
                  <a:srgbClr val="4472C4">
                    <a:lumMod val="75000"/>
                  </a:srgbClr>
                </a:solidFill>
                <a:latin typeface="Nunito Sans" pitchFamily="2" charset="0"/>
              </a:rPr>
              <a:t>Une image contrastée, entre contraintes économiques et sens du métier.</a:t>
            </a:r>
          </a:p>
        </p:txBody>
      </p:sp>
      <p:graphicFrame>
        <p:nvGraphicFramePr>
          <p:cNvPr id="14" name="Graphique 13">
            <a:extLst>
              <a:ext uri="{FF2B5EF4-FFF2-40B4-BE49-F238E27FC236}">
                <a16:creationId xmlns:a16="http://schemas.microsoft.com/office/drawing/2014/main" id="{3F95C165-7847-F912-D47F-122727270113}"/>
              </a:ext>
            </a:extLst>
          </p:cNvPr>
          <p:cNvGraphicFramePr/>
          <p:nvPr/>
        </p:nvGraphicFramePr>
        <p:xfrm>
          <a:off x="11847245" y="2847235"/>
          <a:ext cx="7388880" cy="4967120"/>
        </p:xfrm>
        <a:graphic>
          <a:graphicData uri="http://schemas.openxmlformats.org/drawingml/2006/chart">
            <c:chart xmlns:c="http://schemas.openxmlformats.org/drawingml/2006/chart" xmlns:r="http://schemas.openxmlformats.org/officeDocument/2006/relationships" r:id="rId2"/>
          </a:graphicData>
        </a:graphic>
      </p:graphicFrame>
      <p:sp>
        <p:nvSpPr>
          <p:cNvPr id="15" name="Espace réservé du texte 3">
            <a:extLst>
              <a:ext uri="{FF2B5EF4-FFF2-40B4-BE49-F238E27FC236}">
                <a16:creationId xmlns:a16="http://schemas.microsoft.com/office/drawing/2014/main" id="{1C589B93-E752-2669-A419-57A2FA01626D}"/>
              </a:ext>
            </a:extLst>
          </p:cNvPr>
          <p:cNvSpPr txBox="1">
            <a:spLocks/>
          </p:cNvSpPr>
          <p:nvPr/>
        </p:nvSpPr>
        <p:spPr>
          <a:xfrm>
            <a:off x="11414235" y="2120459"/>
            <a:ext cx="6428367" cy="611123"/>
          </a:xfrm>
          <a:prstGeom prst="rect">
            <a:avLst/>
          </a:prstGeom>
          <a:noFill/>
        </p:spPr>
        <p:txBody>
          <a:bodyPr vert="horz" lIns="137160" tIns="68580" rIns="137160" bIns="68580" rtlCol="0" anchor="ctr">
            <a:noAutofit/>
          </a:bodyPr>
          <a:lstStyle>
            <a:lvl1pPr marL="72000" indent="0">
              <a:lnSpc>
                <a:spcPct val="90000"/>
              </a:lnSpc>
              <a:spcBef>
                <a:spcPts val="200"/>
              </a:spcBef>
              <a:buFont typeface="Arial" panose="020B0604020202020204" pitchFamily="34" charset="0"/>
              <a:buNone/>
              <a:defRPr sz="1400" b="0">
                <a:solidFill>
                  <a:schemeClr val="accent1"/>
                </a:solidFill>
                <a:latin typeface="Myriad pro"/>
              </a:defRPr>
            </a:lvl1pPr>
            <a:lvl2pPr marL="685800" indent="-228600">
              <a:lnSpc>
                <a:spcPct val="90000"/>
              </a:lnSpc>
              <a:spcBef>
                <a:spcPts val="500"/>
              </a:spcBef>
              <a:buFont typeface="Arial" panose="020B0604020202020204" pitchFamily="34" charset="0"/>
              <a:buChar char="•"/>
              <a:defRPr sz="2400">
                <a:latin typeface="Myriad pro"/>
              </a:defRPr>
            </a:lvl2pPr>
            <a:lvl3pPr marL="1143000" indent="-228600">
              <a:lnSpc>
                <a:spcPct val="90000"/>
              </a:lnSpc>
              <a:spcBef>
                <a:spcPts val="500"/>
              </a:spcBef>
              <a:buFont typeface="Arial" panose="020B0604020202020204" pitchFamily="34" charset="0"/>
              <a:buChar char="•"/>
              <a:defRPr sz="2000">
                <a:latin typeface="Myriad pro"/>
              </a:defRPr>
            </a:lvl3pPr>
            <a:lvl4pPr marL="1600200" indent="-228600">
              <a:lnSpc>
                <a:spcPct val="90000"/>
              </a:lnSpc>
              <a:spcBef>
                <a:spcPts val="500"/>
              </a:spcBef>
              <a:buFont typeface="Arial" panose="020B0604020202020204" pitchFamily="34" charset="0"/>
              <a:buChar char="•"/>
              <a:defRPr>
                <a:latin typeface="Myriad pro"/>
              </a:defRPr>
            </a:lvl4pPr>
            <a:lvl5pPr marL="2057400" indent="-228600">
              <a:lnSpc>
                <a:spcPct val="90000"/>
              </a:lnSpc>
              <a:spcBef>
                <a:spcPts val="500"/>
              </a:spcBef>
              <a:buFont typeface="Arial" panose="020B0604020202020204" pitchFamily="34" charset="0"/>
              <a:buChar char="•"/>
              <a:defRPr>
                <a:latin typeface="Myriad pro"/>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08000" algn="ctr" defTabSz="1371600">
              <a:spcBef>
                <a:spcPts val="300"/>
              </a:spcBef>
            </a:pPr>
            <a:r>
              <a:rPr lang="fr-FR" sz="2400" b="1" dirty="0">
                <a:solidFill>
                  <a:srgbClr val="4472C4"/>
                </a:solidFill>
              </a:rPr>
              <a:t>Une image de l’élevage porcin qui …</a:t>
            </a:r>
          </a:p>
        </p:txBody>
      </p:sp>
      <p:pic>
        <p:nvPicPr>
          <p:cNvPr id="49" name="Image 48">
            <a:extLst>
              <a:ext uri="{FF2B5EF4-FFF2-40B4-BE49-F238E27FC236}">
                <a16:creationId xmlns:a16="http://schemas.microsoft.com/office/drawing/2014/main" id="{616664E9-96A7-82B5-B0DC-E749A85BF9CA}"/>
              </a:ext>
            </a:extLst>
          </p:cNvPr>
          <p:cNvPicPr>
            <a:picLocks noChangeAspect="1"/>
          </p:cNvPicPr>
          <p:nvPr/>
        </p:nvPicPr>
        <p:blipFill>
          <a:blip r:embed="rId3"/>
          <a:stretch>
            <a:fillRect/>
          </a:stretch>
        </p:blipFill>
        <p:spPr>
          <a:xfrm>
            <a:off x="58529" y="3373221"/>
            <a:ext cx="5366385" cy="3733554"/>
          </a:xfrm>
          <a:prstGeom prst="rect">
            <a:avLst/>
          </a:prstGeom>
        </p:spPr>
      </p:pic>
      <p:pic>
        <p:nvPicPr>
          <p:cNvPr id="51" name="Image 50">
            <a:extLst>
              <a:ext uri="{FF2B5EF4-FFF2-40B4-BE49-F238E27FC236}">
                <a16:creationId xmlns:a16="http://schemas.microsoft.com/office/drawing/2014/main" id="{98028EB3-0623-E64B-1F07-C8ACE093F808}"/>
              </a:ext>
            </a:extLst>
          </p:cNvPr>
          <p:cNvPicPr>
            <a:picLocks noChangeAspect="1"/>
          </p:cNvPicPr>
          <p:nvPr/>
        </p:nvPicPr>
        <p:blipFill>
          <a:blip r:embed="rId4"/>
          <a:stretch>
            <a:fillRect/>
          </a:stretch>
        </p:blipFill>
        <p:spPr>
          <a:xfrm>
            <a:off x="5471981" y="3382696"/>
            <a:ext cx="6328197" cy="3822524"/>
          </a:xfrm>
          <a:prstGeom prst="rect">
            <a:avLst/>
          </a:prstGeom>
        </p:spPr>
      </p:pic>
    </p:spTree>
    <p:extLst>
      <p:ext uri="{BB962C8B-B14F-4D97-AF65-F5344CB8AC3E}">
        <p14:creationId xmlns:p14="http://schemas.microsoft.com/office/powerpoint/2010/main" val="23562379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F6DBA-7E94-B931-5D86-6A83C1BC7F8F}"/>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787D225-CBA2-A789-70FA-BFA9C77B76E6}"/>
              </a:ext>
            </a:extLst>
          </p:cNvPr>
          <p:cNvSpPr>
            <a:spLocks noGrp="1"/>
          </p:cNvSpPr>
          <p:nvPr>
            <p:ph idx="1"/>
          </p:nvPr>
        </p:nvSpPr>
        <p:spPr>
          <a:xfrm>
            <a:off x="1043607" y="1298066"/>
            <a:ext cx="16802265" cy="7991784"/>
          </a:xfrm>
        </p:spPr>
        <p:txBody>
          <a:bodyPr>
            <a:normAutofit/>
          </a:bodyPr>
          <a:lstStyle/>
          <a:p>
            <a:pPr marL="332423" indent="0">
              <a:buNone/>
              <a:tabLst>
                <a:tab pos="675323" algn="l"/>
                <a:tab pos="1350645" algn="l"/>
                <a:tab pos="2025968" algn="l"/>
                <a:tab pos="2701290" algn="l"/>
                <a:tab pos="3376613" algn="l"/>
                <a:tab pos="4051935" algn="l"/>
                <a:tab pos="4727258" algn="l"/>
                <a:tab pos="7870508" algn="l"/>
              </a:tabLst>
            </a:pPr>
            <a:endParaRPr lang="fr-FR" sz="2700" dirty="0">
              <a:latin typeface="Times New Roman" panose="02020603050405020304" pitchFamily="18" charset="0"/>
              <a:ea typeface="Times New Roman" panose="02020603050405020304" pitchFamily="18" charset="0"/>
            </a:endParaRPr>
          </a:p>
          <a:p>
            <a:pPr marL="685800" lvl="1" indent="0">
              <a:buNone/>
            </a:pPr>
            <a:endParaRPr lang="fr-FR" sz="3750" dirty="0">
              <a:latin typeface="Poppins" panose="00000500000000000000" pitchFamily="2" charset="0"/>
              <a:ea typeface="Times New Roman" panose="02020603050405020304" pitchFamily="18" charset="0"/>
              <a:cs typeface="Poppins" panose="00000500000000000000" pitchFamily="2" charset="0"/>
            </a:endParaRPr>
          </a:p>
        </p:txBody>
      </p:sp>
      <p:sp>
        <p:nvSpPr>
          <p:cNvPr id="7" name="Espace réservé du numéro de diapositive 6">
            <a:extLst>
              <a:ext uri="{FF2B5EF4-FFF2-40B4-BE49-F238E27FC236}">
                <a16:creationId xmlns:a16="http://schemas.microsoft.com/office/drawing/2014/main" id="{48BE70D0-D936-14BC-ECF4-5C6F01A0434D}"/>
              </a:ext>
            </a:extLst>
          </p:cNvPr>
          <p:cNvSpPr>
            <a:spLocks noGrp="1"/>
          </p:cNvSpPr>
          <p:nvPr>
            <p:ph type="sldNum" sz="quarter" idx="12"/>
          </p:nvPr>
        </p:nvSpPr>
        <p:spPr>
          <a:xfrm>
            <a:off x="17407169" y="9826562"/>
            <a:ext cx="877406" cy="547688"/>
          </a:xfrm>
        </p:spPr>
        <p:txBody>
          <a:bodyPr/>
          <a:lstStyle/>
          <a:p>
            <a:pPr defTabSz="1371600"/>
            <a:fld id="{878CE3A8-ECB7-4A9E-BC3D-B023E14C4684}" type="slidenum">
              <a:rPr lang="fr-FR">
                <a:solidFill>
                  <a:prstClr val="black">
                    <a:tint val="75000"/>
                  </a:prstClr>
                </a:solidFill>
                <a:latin typeface="Calibri" panose="020F0502020204030204"/>
              </a:rPr>
              <a:pPr defTabSz="1371600"/>
              <a:t>57</a:t>
            </a:fld>
            <a:endParaRPr lang="fr-FR" dirty="0">
              <a:solidFill>
                <a:prstClr val="black">
                  <a:tint val="75000"/>
                </a:prstClr>
              </a:solidFill>
              <a:latin typeface="Calibri" panose="020F0502020204030204"/>
            </a:endParaRPr>
          </a:p>
        </p:txBody>
      </p:sp>
      <p:sp>
        <p:nvSpPr>
          <p:cNvPr id="11" name="Titre 1">
            <a:extLst>
              <a:ext uri="{FF2B5EF4-FFF2-40B4-BE49-F238E27FC236}">
                <a16:creationId xmlns:a16="http://schemas.microsoft.com/office/drawing/2014/main" id="{237FD004-9A0F-667E-7D1A-46784BF2011D}"/>
              </a:ext>
            </a:extLst>
          </p:cNvPr>
          <p:cNvSpPr txBox="1">
            <a:spLocks/>
          </p:cNvSpPr>
          <p:nvPr/>
        </p:nvSpPr>
        <p:spPr>
          <a:xfrm>
            <a:off x="1043607" y="1"/>
            <a:ext cx="15773400"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lang="fr-FR" sz="4000" b="1" kern="1200">
                <a:solidFill>
                  <a:srgbClr val="FF6699"/>
                </a:solidFill>
                <a:effectLst/>
                <a:latin typeface="Calibri" panose="020F0502020204030204" pitchFamily="34" charset="0"/>
                <a:ea typeface="+mj-ea"/>
                <a:cs typeface="Times New Roman" panose="02020603050405020304" pitchFamily="18" charset="0"/>
              </a:defRPr>
            </a:lvl1pPr>
          </a:lstStyle>
          <a:p>
            <a:pPr defTabSz="1371600"/>
            <a:r>
              <a:rPr lang="fr-FR" sz="6600" cap="all" dirty="0">
                <a:latin typeface="Aptos" panose="020B0004020202020204" pitchFamily="34" charset="0"/>
              </a:rPr>
              <a:t>pérennité de la filière</a:t>
            </a:r>
          </a:p>
        </p:txBody>
      </p:sp>
      <p:sp>
        <p:nvSpPr>
          <p:cNvPr id="2" name="Espace réservé du contenu 2">
            <a:extLst>
              <a:ext uri="{FF2B5EF4-FFF2-40B4-BE49-F238E27FC236}">
                <a16:creationId xmlns:a16="http://schemas.microsoft.com/office/drawing/2014/main" id="{0807A1D7-CC1C-80C5-FBD2-47D2013002B0}"/>
              </a:ext>
            </a:extLst>
          </p:cNvPr>
          <p:cNvSpPr txBox="1">
            <a:spLocks/>
          </p:cNvSpPr>
          <p:nvPr/>
        </p:nvSpPr>
        <p:spPr>
          <a:xfrm>
            <a:off x="1551214" y="2765268"/>
            <a:ext cx="15801392" cy="48222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chemeClr val="accent2"/>
                </a:solidFill>
                <a:latin typeface="+mn-lt"/>
                <a:ea typeface="+mn-ea"/>
                <a:cs typeface="+mn-cs"/>
              </a:defRPr>
            </a:lvl1pPr>
            <a:lvl2pPr marL="457200" indent="-457200" algn="l" defTabSz="914400" rtl="0" eaLnBrk="1" latinLnBrk="0" hangingPunct="1">
              <a:lnSpc>
                <a:spcPct val="90000"/>
              </a:lnSpc>
              <a:spcBef>
                <a:spcPts val="500"/>
              </a:spcBef>
              <a:buFont typeface="Arial" panose="020B0604020202020204" pitchFamily="34" charset="0"/>
              <a:buNone/>
              <a:defRPr sz="2400" b="1" i="1" kern="1200">
                <a:solidFill>
                  <a:schemeClr val="accent4"/>
                </a:solidFill>
                <a:latin typeface="+mn-lt"/>
                <a:ea typeface="+mn-ea"/>
                <a:cs typeface="+mn-cs"/>
              </a:defRPr>
            </a:lvl2pPr>
            <a:lvl3pPr marL="914400" indent="-9144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1371600" algn="l" defTabSz="914400" rtl="0" eaLnBrk="1" latinLnBrk="0" hangingPunct="1">
              <a:lnSpc>
                <a:spcPct val="90000"/>
              </a:lnSpc>
              <a:spcBef>
                <a:spcPts val="500"/>
              </a:spcBef>
              <a:buFont typeface="Arial" panose="020B0604020202020204" pitchFamily="34" charset="0"/>
              <a:buNone/>
              <a:defRPr sz="1400" b="1" kern="1200">
                <a:solidFill>
                  <a:srgbClr val="C02522"/>
                </a:solidFill>
                <a:latin typeface="+mn-lt"/>
                <a:ea typeface="+mn-ea"/>
                <a:cs typeface="+mn-cs"/>
              </a:defRPr>
            </a:lvl4pPr>
            <a:lvl5pPr marL="1828800" indent="-1828800" algn="l" defTabSz="914400" rtl="0" eaLnBrk="1" latinLnBrk="0" hangingPunct="1">
              <a:lnSpc>
                <a:spcPct val="90000"/>
              </a:lnSpc>
              <a:spcBef>
                <a:spcPts val="500"/>
              </a:spcBef>
              <a:buFont typeface="Arial" panose="020B0604020202020204" pitchFamily="34" charset="0"/>
              <a:buNone/>
              <a:defRPr sz="1100" i="1" kern="1200">
                <a:solidFill>
                  <a:schemeClr val="bg1">
                    <a:lumMod val="50000"/>
                  </a:schemeClr>
                </a:solidFill>
                <a:latin typeface="+mn-lt"/>
                <a:ea typeface="+mn-ea"/>
                <a:cs typeface="+mn-cs"/>
              </a:defRPr>
            </a:lvl5pPr>
            <a:lvl6pPr marL="2286000" indent="-228600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1371600">
              <a:spcBef>
                <a:spcPts val="750"/>
              </a:spcBef>
              <a:buClr>
                <a:srgbClr val="008000"/>
              </a:buClr>
            </a:pPr>
            <a:r>
              <a:rPr lang="fr-FR" altLang="fr-FR" sz="3600" i="0" dirty="0">
                <a:solidFill>
                  <a:srgbClr val="ED7D31"/>
                </a:solidFill>
                <a:latin typeface="Calibri" panose="020F0502020204030204"/>
              </a:rPr>
              <a:t>27%</a:t>
            </a:r>
            <a:r>
              <a:rPr lang="fr-FR" altLang="fr-FR" sz="3000" i="0" dirty="0">
                <a:solidFill>
                  <a:srgbClr val="ED7D31"/>
                </a:solidFill>
                <a:latin typeface="Calibri" panose="020F0502020204030204"/>
              </a:rPr>
              <a:t> </a:t>
            </a:r>
            <a:r>
              <a:rPr lang="fr-FR" altLang="fr-FR" sz="2700" i="0" dirty="0">
                <a:solidFill>
                  <a:prstClr val="black">
                    <a:lumMod val="65000"/>
                    <a:lumOff val="35000"/>
                  </a:prstClr>
                </a:solidFill>
                <a:latin typeface="Calibri" panose="020F0502020204030204"/>
              </a:rPr>
              <a:t>des éleveurs* de porcs envisagent </a:t>
            </a:r>
            <a:r>
              <a:rPr lang="fr-FR" altLang="fr-FR" sz="2700" i="0" dirty="0">
                <a:solidFill>
                  <a:srgbClr val="ED7D31"/>
                </a:solidFill>
                <a:latin typeface="Calibri" panose="020F0502020204030204"/>
              </a:rPr>
              <a:t>d’arrêter leur activité </a:t>
            </a:r>
            <a:r>
              <a:rPr lang="fr-FR" altLang="fr-FR" sz="2700" i="0" dirty="0">
                <a:solidFill>
                  <a:prstClr val="black">
                    <a:lumMod val="65000"/>
                    <a:lumOff val="35000"/>
                  </a:prstClr>
                </a:solidFill>
                <a:latin typeface="Calibri" panose="020F0502020204030204"/>
              </a:rPr>
              <a:t>dans les 5 ans </a:t>
            </a:r>
          </a:p>
          <a:p>
            <a:pPr marL="0" lvl="1" indent="0" defTabSz="1371600">
              <a:spcBef>
                <a:spcPts val="750"/>
              </a:spcBef>
              <a:buClr>
                <a:srgbClr val="008000"/>
              </a:buClr>
            </a:pPr>
            <a:r>
              <a:rPr lang="fr-FR" altLang="fr-FR" sz="3600" i="0" dirty="0">
                <a:solidFill>
                  <a:srgbClr val="ED7D31"/>
                </a:solidFill>
                <a:latin typeface="Calibri" panose="020F0502020204030204"/>
              </a:rPr>
              <a:t>  5%</a:t>
            </a:r>
            <a:r>
              <a:rPr lang="fr-FR" altLang="fr-FR" sz="3000" i="0" dirty="0">
                <a:solidFill>
                  <a:srgbClr val="ED7D31"/>
                </a:solidFill>
                <a:latin typeface="Calibri" panose="020F0502020204030204"/>
              </a:rPr>
              <a:t> </a:t>
            </a:r>
            <a:r>
              <a:rPr lang="fr-FR" altLang="fr-FR" sz="2700" i="0" dirty="0">
                <a:solidFill>
                  <a:prstClr val="black">
                    <a:lumMod val="65000"/>
                    <a:lumOff val="35000"/>
                  </a:prstClr>
                </a:solidFill>
                <a:latin typeface="Calibri" panose="020F0502020204030204"/>
              </a:rPr>
              <a:t>des éleveurs* envisagent de la </a:t>
            </a:r>
            <a:r>
              <a:rPr lang="fr-FR" altLang="fr-FR" sz="2700" i="0" dirty="0">
                <a:solidFill>
                  <a:srgbClr val="ED7D31"/>
                </a:solidFill>
                <a:latin typeface="Calibri" panose="020F0502020204030204"/>
              </a:rPr>
              <a:t>réduire </a:t>
            </a:r>
            <a:endParaRPr lang="fr-FR" altLang="fr-FR" sz="3000" i="0" dirty="0">
              <a:solidFill>
                <a:srgbClr val="ED7D31"/>
              </a:solidFill>
              <a:latin typeface="Calibri" panose="020F0502020204030204"/>
              <a:sym typeface="Wingdings" panose="05000000000000000000" pitchFamily="2" charset="2"/>
            </a:endParaRPr>
          </a:p>
          <a:p>
            <a:pPr marL="514350" lvl="1" indent="-514350" algn="ctr" defTabSz="1371600">
              <a:spcBef>
                <a:spcPts val="750"/>
              </a:spcBef>
              <a:buClr>
                <a:srgbClr val="008000"/>
              </a:buClr>
              <a:buFont typeface="Wingdings" panose="05000000000000000000" pitchFamily="2" charset="2"/>
              <a:buChar char="à"/>
            </a:pPr>
            <a:endParaRPr lang="fr-FR" altLang="fr-FR" sz="3000" i="0" dirty="0">
              <a:solidFill>
                <a:prstClr val="black">
                  <a:lumMod val="65000"/>
                  <a:lumOff val="35000"/>
                </a:prstClr>
              </a:solidFill>
              <a:latin typeface="Calibri" panose="020F0502020204030204"/>
              <a:sym typeface="Wingdings" panose="05000000000000000000" pitchFamily="2" charset="2"/>
            </a:endParaRPr>
          </a:p>
          <a:p>
            <a:pPr marL="514350" lvl="1" indent="-514350" algn="ctr" defTabSz="1371600">
              <a:spcBef>
                <a:spcPts val="750"/>
              </a:spcBef>
              <a:buClr>
                <a:srgbClr val="008000"/>
              </a:buClr>
              <a:buFont typeface="Wingdings" panose="05000000000000000000" pitchFamily="2" charset="2"/>
              <a:buChar char="à"/>
            </a:pPr>
            <a:endParaRPr lang="fr-FR" altLang="fr-FR" sz="3000" i="0" dirty="0">
              <a:solidFill>
                <a:prstClr val="black">
                  <a:lumMod val="65000"/>
                  <a:lumOff val="35000"/>
                </a:prstClr>
              </a:solidFill>
              <a:latin typeface="Calibri" panose="020F0502020204030204"/>
              <a:sym typeface="Wingdings" panose="05000000000000000000" pitchFamily="2" charset="2"/>
            </a:endParaRPr>
          </a:p>
          <a:p>
            <a:pPr marL="514350" lvl="1" indent="-514350" algn="ctr" defTabSz="1371600">
              <a:spcBef>
                <a:spcPts val="750"/>
              </a:spcBef>
              <a:buClr>
                <a:srgbClr val="008000"/>
              </a:buClr>
              <a:buFont typeface="Wingdings" panose="05000000000000000000" pitchFamily="2" charset="2"/>
              <a:buChar char="à"/>
            </a:pPr>
            <a:endParaRPr lang="fr-FR" altLang="fr-FR" sz="3000" i="0" dirty="0">
              <a:solidFill>
                <a:prstClr val="black">
                  <a:lumMod val="65000"/>
                  <a:lumOff val="35000"/>
                </a:prstClr>
              </a:solidFill>
              <a:latin typeface="Calibri" panose="020F0502020204030204"/>
              <a:sym typeface="Wingdings" panose="05000000000000000000" pitchFamily="2" charset="2"/>
            </a:endParaRPr>
          </a:p>
          <a:p>
            <a:pPr marL="514350" lvl="1" indent="-514350" algn="ctr" defTabSz="1371600">
              <a:spcBef>
                <a:spcPts val="750"/>
              </a:spcBef>
              <a:buClr>
                <a:srgbClr val="008000"/>
              </a:buClr>
              <a:buFont typeface="Wingdings" panose="05000000000000000000" pitchFamily="2" charset="2"/>
              <a:buChar char="à"/>
            </a:pPr>
            <a:endParaRPr lang="fr-FR" altLang="fr-FR" sz="3000" i="0" dirty="0">
              <a:solidFill>
                <a:prstClr val="black">
                  <a:lumMod val="65000"/>
                  <a:lumOff val="35000"/>
                </a:prstClr>
              </a:solidFill>
              <a:latin typeface="Calibri" panose="020F0502020204030204"/>
              <a:sym typeface="Wingdings" panose="05000000000000000000" pitchFamily="2" charset="2"/>
            </a:endParaRPr>
          </a:p>
          <a:p>
            <a:pPr marL="514350" lvl="1" indent="-514350" algn="ctr" defTabSz="1371600">
              <a:spcBef>
                <a:spcPts val="750"/>
              </a:spcBef>
              <a:buClr>
                <a:srgbClr val="008000"/>
              </a:buClr>
              <a:buFont typeface="Wingdings" panose="05000000000000000000" pitchFamily="2" charset="2"/>
              <a:buChar char="à"/>
            </a:pPr>
            <a:endParaRPr lang="fr-FR" altLang="fr-FR" sz="3000" i="0" dirty="0">
              <a:solidFill>
                <a:prstClr val="black">
                  <a:lumMod val="65000"/>
                  <a:lumOff val="35000"/>
                </a:prstClr>
              </a:solidFill>
              <a:latin typeface="Calibri" panose="020F0502020204030204"/>
              <a:sym typeface="Wingdings" panose="05000000000000000000" pitchFamily="2" charset="2"/>
            </a:endParaRPr>
          </a:p>
          <a:p>
            <a:pPr marL="0" lvl="1" indent="0" algn="ctr" defTabSz="1371600">
              <a:spcBef>
                <a:spcPts val="750"/>
              </a:spcBef>
              <a:buClr>
                <a:srgbClr val="008000"/>
              </a:buClr>
            </a:pPr>
            <a:r>
              <a:rPr lang="fr-FR" altLang="fr-FR" sz="3000" i="0" dirty="0">
                <a:solidFill>
                  <a:prstClr val="black">
                    <a:lumMod val="65000"/>
                    <a:lumOff val="35000"/>
                  </a:prstClr>
                </a:solidFill>
                <a:latin typeface="Calibri" panose="020F0502020204030204"/>
                <a:sym typeface="Wingdings" panose="05000000000000000000" pitchFamily="2" charset="2"/>
              </a:rPr>
              <a:t> </a:t>
            </a:r>
            <a:endParaRPr lang="fr-FR" altLang="fr-FR" sz="3000" i="0" dirty="0">
              <a:solidFill>
                <a:prstClr val="black">
                  <a:lumMod val="65000"/>
                  <a:lumOff val="35000"/>
                </a:prstClr>
              </a:solidFill>
              <a:latin typeface="Calibri" panose="020F0502020204030204"/>
            </a:endParaRPr>
          </a:p>
        </p:txBody>
      </p:sp>
      <p:sp>
        <p:nvSpPr>
          <p:cNvPr id="4" name="Rectangle à coins arrondis 150">
            <a:extLst>
              <a:ext uri="{FF2B5EF4-FFF2-40B4-BE49-F238E27FC236}">
                <a16:creationId xmlns:a16="http://schemas.microsoft.com/office/drawing/2014/main" id="{B1A32E77-2982-999B-6F50-BFA92E80FC26}"/>
              </a:ext>
            </a:extLst>
          </p:cNvPr>
          <p:cNvSpPr/>
          <p:nvPr/>
        </p:nvSpPr>
        <p:spPr>
          <a:xfrm>
            <a:off x="1257301" y="2610840"/>
            <a:ext cx="14242994" cy="4450455"/>
          </a:xfrm>
          <a:prstGeom prst="roundRect">
            <a:avLst/>
          </a:prstGeom>
          <a:noFill/>
          <a:ln w="12700">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fr-FR" sz="2700">
              <a:solidFill>
                <a:prstClr val="white"/>
              </a:solidFill>
              <a:latin typeface="Calibri" panose="020F0502020204030204"/>
            </a:endParaRPr>
          </a:p>
        </p:txBody>
      </p:sp>
      <p:sp>
        <p:nvSpPr>
          <p:cNvPr id="5" name="ZoneTexte 4">
            <a:extLst>
              <a:ext uri="{FF2B5EF4-FFF2-40B4-BE49-F238E27FC236}">
                <a16:creationId xmlns:a16="http://schemas.microsoft.com/office/drawing/2014/main" id="{D919D036-4C7C-0E02-E33E-A78401F2E993}"/>
              </a:ext>
            </a:extLst>
          </p:cNvPr>
          <p:cNvSpPr txBox="1"/>
          <p:nvPr/>
        </p:nvSpPr>
        <p:spPr>
          <a:xfrm>
            <a:off x="4797924" y="3994498"/>
            <a:ext cx="9039456" cy="969496"/>
          </a:xfrm>
          <a:prstGeom prst="rect">
            <a:avLst/>
          </a:prstGeom>
          <a:noFill/>
        </p:spPr>
        <p:txBody>
          <a:bodyPr wrap="square" rtlCol="0">
            <a:spAutoFit/>
          </a:bodyPr>
          <a:lstStyle/>
          <a:p>
            <a:pPr defTabSz="1371600"/>
            <a:r>
              <a:rPr lang="fr-FR" sz="3000" dirty="0">
                <a:solidFill>
                  <a:prstClr val="black"/>
                </a:solidFill>
                <a:latin typeface="Calibri" panose="020F0502020204030204"/>
              </a:rPr>
              <a:t>Une </a:t>
            </a:r>
            <a:r>
              <a:rPr lang="fr-FR" sz="3000" b="1" dirty="0">
                <a:solidFill>
                  <a:prstClr val="black"/>
                </a:solidFill>
                <a:latin typeface="Calibri" panose="020F0502020204030204"/>
              </a:rPr>
              <a:t>déprise de 32% (arrêt + réduction)</a:t>
            </a:r>
            <a:r>
              <a:rPr lang="fr-FR" sz="3000" dirty="0">
                <a:solidFill>
                  <a:prstClr val="black"/>
                </a:solidFill>
                <a:latin typeface="Calibri" panose="020F0502020204030204"/>
              </a:rPr>
              <a:t> qui s’explique</a:t>
            </a:r>
          </a:p>
          <a:p>
            <a:pPr defTabSz="1371600"/>
            <a:endParaRPr lang="fr-FR" sz="2700" dirty="0">
              <a:solidFill>
                <a:prstClr val="black"/>
              </a:solidFill>
              <a:latin typeface="Calibri" panose="020F0502020204030204"/>
            </a:endParaRPr>
          </a:p>
        </p:txBody>
      </p:sp>
      <p:sp>
        <p:nvSpPr>
          <p:cNvPr id="6" name="ZoneTexte 5">
            <a:extLst>
              <a:ext uri="{FF2B5EF4-FFF2-40B4-BE49-F238E27FC236}">
                <a16:creationId xmlns:a16="http://schemas.microsoft.com/office/drawing/2014/main" id="{C02A8A5A-6E76-4E56-51E9-14AD1A5AB225}"/>
              </a:ext>
            </a:extLst>
          </p:cNvPr>
          <p:cNvSpPr txBox="1"/>
          <p:nvPr/>
        </p:nvSpPr>
        <p:spPr>
          <a:xfrm>
            <a:off x="1861457" y="5260802"/>
            <a:ext cx="8066315" cy="1754326"/>
          </a:xfrm>
          <a:prstGeom prst="rect">
            <a:avLst/>
          </a:prstGeom>
          <a:noFill/>
        </p:spPr>
        <p:txBody>
          <a:bodyPr wrap="square" rtlCol="0">
            <a:spAutoFit/>
          </a:bodyPr>
          <a:lstStyle/>
          <a:p>
            <a:pPr algn="ctr" defTabSz="1371600"/>
            <a:r>
              <a:rPr lang="fr-FR" sz="3000" i="1" dirty="0">
                <a:solidFill>
                  <a:srgbClr val="70AD47">
                    <a:lumMod val="50000"/>
                  </a:srgbClr>
                </a:solidFill>
                <a:latin typeface="Calibri" panose="020F0502020204030204"/>
              </a:rPr>
              <a:t>18% des cas</a:t>
            </a:r>
          </a:p>
          <a:p>
            <a:pPr algn="ctr" defTabSz="1371600"/>
            <a:r>
              <a:rPr lang="fr-FR" sz="3000" dirty="0">
                <a:solidFill>
                  <a:prstClr val="black"/>
                </a:solidFill>
                <a:latin typeface="Calibri" panose="020F0502020204030204"/>
              </a:rPr>
              <a:t>pour </a:t>
            </a:r>
            <a:r>
              <a:rPr lang="fr-FR" sz="3000" b="1" dirty="0">
                <a:solidFill>
                  <a:srgbClr val="ED7D31"/>
                </a:solidFill>
                <a:latin typeface="Calibri" panose="020F0502020204030204"/>
              </a:rPr>
              <a:t>départs à la retraite</a:t>
            </a:r>
          </a:p>
          <a:p>
            <a:pPr algn="ctr" defTabSz="1371600"/>
            <a:r>
              <a:rPr lang="fr-FR" sz="2400" i="1" dirty="0">
                <a:solidFill>
                  <a:prstClr val="black"/>
                </a:solidFill>
                <a:latin typeface="Calibri" panose="020F0502020204030204"/>
              </a:rPr>
              <a:t>et dont</a:t>
            </a:r>
            <a:r>
              <a:rPr lang="fr-FR" sz="2400" b="1" i="1" dirty="0">
                <a:solidFill>
                  <a:prstClr val="black"/>
                </a:solidFill>
                <a:latin typeface="Calibri" panose="020F0502020204030204"/>
              </a:rPr>
              <a:t> </a:t>
            </a:r>
            <a:r>
              <a:rPr lang="fr-FR" sz="2400" i="1" dirty="0">
                <a:solidFill>
                  <a:prstClr val="black"/>
                </a:solidFill>
                <a:latin typeface="Calibri" panose="020F0502020204030204"/>
              </a:rPr>
              <a:t>5% des cas</a:t>
            </a:r>
          </a:p>
          <a:p>
            <a:pPr algn="ctr" defTabSz="1371600"/>
            <a:r>
              <a:rPr lang="fr-FR" sz="2400" b="1" dirty="0">
                <a:solidFill>
                  <a:srgbClr val="ED7D31"/>
                </a:solidFill>
                <a:latin typeface="Calibri" panose="020F0502020204030204"/>
              </a:rPr>
              <a:t>sans continuité de l’exploitation porcine</a:t>
            </a:r>
          </a:p>
        </p:txBody>
      </p:sp>
      <p:sp>
        <p:nvSpPr>
          <p:cNvPr id="8" name="Flèche droite 16">
            <a:extLst>
              <a:ext uri="{FF2B5EF4-FFF2-40B4-BE49-F238E27FC236}">
                <a16:creationId xmlns:a16="http://schemas.microsoft.com/office/drawing/2014/main" id="{6FCA8406-C84C-9351-8189-B2CFDD69CE3C}"/>
              </a:ext>
            </a:extLst>
          </p:cNvPr>
          <p:cNvSpPr/>
          <p:nvPr/>
        </p:nvSpPr>
        <p:spPr>
          <a:xfrm rot="4307003">
            <a:off x="10840424" y="4709263"/>
            <a:ext cx="554597" cy="451487"/>
          </a:xfrm>
          <a:prstGeom prst="rightArrow">
            <a:avLst/>
          </a:prstGeom>
          <a:solidFill>
            <a:schemeClr val="bg1">
              <a:lumMod val="6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fr-FR" sz="2700">
              <a:solidFill>
                <a:prstClr val="white"/>
              </a:solidFill>
              <a:latin typeface="Calibri" panose="020F0502020204030204"/>
            </a:endParaRPr>
          </a:p>
        </p:txBody>
      </p:sp>
      <p:sp>
        <p:nvSpPr>
          <p:cNvPr id="9" name="ZoneTexte 8">
            <a:extLst>
              <a:ext uri="{FF2B5EF4-FFF2-40B4-BE49-F238E27FC236}">
                <a16:creationId xmlns:a16="http://schemas.microsoft.com/office/drawing/2014/main" id="{4A690852-A9C3-38B1-CDEC-C819BBC753D2}"/>
              </a:ext>
            </a:extLst>
          </p:cNvPr>
          <p:cNvSpPr txBox="1"/>
          <p:nvPr/>
        </p:nvSpPr>
        <p:spPr>
          <a:xfrm>
            <a:off x="8917316" y="5286939"/>
            <a:ext cx="6912768" cy="1754326"/>
          </a:xfrm>
          <a:prstGeom prst="rect">
            <a:avLst/>
          </a:prstGeom>
          <a:noFill/>
        </p:spPr>
        <p:txBody>
          <a:bodyPr wrap="square" rtlCol="0">
            <a:spAutoFit/>
          </a:bodyPr>
          <a:lstStyle/>
          <a:p>
            <a:pPr algn="ctr" defTabSz="1371600"/>
            <a:r>
              <a:rPr lang="fr-FR" sz="3000" i="1" dirty="0">
                <a:solidFill>
                  <a:srgbClr val="70AD47">
                    <a:lumMod val="50000"/>
                  </a:srgbClr>
                </a:solidFill>
                <a:latin typeface="Calibri" panose="020F0502020204030204"/>
              </a:rPr>
              <a:t>14% des cas</a:t>
            </a:r>
          </a:p>
          <a:p>
            <a:pPr algn="ctr" defTabSz="1371600"/>
            <a:r>
              <a:rPr lang="fr-FR" sz="3000" dirty="0">
                <a:solidFill>
                  <a:prstClr val="black"/>
                </a:solidFill>
                <a:latin typeface="Calibri" panose="020F0502020204030204"/>
              </a:rPr>
              <a:t>pour </a:t>
            </a:r>
            <a:r>
              <a:rPr lang="fr-FR" sz="3000" b="1" dirty="0">
                <a:solidFill>
                  <a:srgbClr val="ED7D31"/>
                </a:solidFill>
                <a:latin typeface="Calibri" panose="020F0502020204030204"/>
              </a:rPr>
              <a:t>d’autres raisons </a:t>
            </a:r>
          </a:p>
          <a:p>
            <a:pPr algn="ctr" defTabSz="1371600"/>
            <a:r>
              <a:rPr lang="fr-FR" sz="2400" dirty="0">
                <a:solidFill>
                  <a:prstClr val="black"/>
                </a:solidFill>
                <a:latin typeface="Calibri" panose="020F0502020204030204"/>
              </a:rPr>
              <a:t>et dont 8% des cas pour des</a:t>
            </a:r>
          </a:p>
          <a:p>
            <a:pPr algn="ctr" defTabSz="1371600"/>
            <a:r>
              <a:rPr lang="fr-FR" sz="2400" b="1" dirty="0">
                <a:solidFill>
                  <a:srgbClr val="ED7D31"/>
                </a:solidFill>
                <a:latin typeface="Calibri" panose="020F0502020204030204"/>
              </a:rPr>
              <a:t>raisons financières</a:t>
            </a:r>
            <a:endParaRPr lang="fr-FR" sz="2400" dirty="0">
              <a:solidFill>
                <a:srgbClr val="ED7D31"/>
              </a:solidFill>
              <a:latin typeface="Calibri" panose="020F0502020204030204"/>
            </a:endParaRPr>
          </a:p>
        </p:txBody>
      </p:sp>
      <p:sp>
        <p:nvSpPr>
          <p:cNvPr id="10" name="Flèche droite 18">
            <a:extLst>
              <a:ext uri="{FF2B5EF4-FFF2-40B4-BE49-F238E27FC236}">
                <a16:creationId xmlns:a16="http://schemas.microsoft.com/office/drawing/2014/main" id="{CCA453C3-1873-A9BD-7B79-0C240A915037}"/>
              </a:ext>
            </a:extLst>
          </p:cNvPr>
          <p:cNvSpPr/>
          <p:nvPr/>
        </p:nvSpPr>
        <p:spPr>
          <a:xfrm rot="6759068">
            <a:off x="6949532" y="4722799"/>
            <a:ext cx="554597" cy="451487"/>
          </a:xfrm>
          <a:prstGeom prst="rightArrow">
            <a:avLst/>
          </a:prstGeom>
          <a:solidFill>
            <a:schemeClr val="bg1">
              <a:lumMod val="6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fr-FR" sz="2700">
              <a:solidFill>
                <a:prstClr val="white"/>
              </a:solidFill>
              <a:latin typeface="Calibri" panose="020F0502020204030204"/>
            </a:endParaRPr>
          </a:p>
        </p:txBody>
      </p:sp>
      <p:sp>
        <p:nvSpPr>
          <p:cNvPr id="13" name="Rectangle à coins arrondis 150">
            <a:extLst>
              <a:ext uri="{FF2B5EF4-FFF2-40B4-BE49-F238E27FC236}">
                <a16:creationId xmlns:a16="http://schemas.microsoft.com/office/drawing/2014/main" id="{986D0D0B-B023-8003-7F6C-2EF0D7091920}"/>
              </a:ext>
            </a:extLst>
          </p:cNvPr>
          <p:cNvSpPr/>
          <p:nvPr/>
        </p:nvSpPr>
        <p:spPr>
          <a:xfrm>
            <a:off x="1257302" y="7784774"/>
            <a:ext cx="12580080" cy="1931553"/>
          </a:xfrm>
          <a:prstGeom prst="roundRect">
            <a:avLst/>
          </a:prstGeom>
          <a:noFill/>
          <a:ln w="12700">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fr-FR" sz="2700">
              <a:solidFill>
                <a:prstClr val="white"/>
              </a:solidFill>
              <a:latin typeface="Calibri" panose="020F0502020204030204"/>
            </a:endParaRPr>
          </a:p>
        </p:txBody>
      </p:sp>
      <p:sp>
        <p:nvSpPr>
          <p:cNvPr id="14" name="Espace réservé du contenu 2">
            <a:extLst>
              <a:ext uri="{FF2B5EF4-FFF2-40B4-BE49-F238E27FC236}">
                <a16:creationId xmlns:a16="http://schemas.microsoft.com/office/drawing/2014/main" id="{0F2D915D-0135-5410-731B-8A653196B0A7}"/>
              </a:ext>
            </a:extLst>
          </p:cNvPr>
          <p:cNvSpPr txBox="1">
            <a:spLocks/>
          </p:cNvSpPr>
          <p:nvPr/>
        </p:nvSpPr>
        <p:spPr>
          <a:xfrm>
            <a:off x="1551215" y="8193016"/>
            <a:ext cx="12286166" cy="15233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chemeClr val="accent2"/>
                </a:solidFill>
                <a:latin typeface="+mn-lt"/>
                <a:ea typeface="+mn-ea"/>
                <a:cs typeface="+mn-cs"/>
              </a:defRPr>
            </a:lvl1pPr>
            <a:lvl2pPr marL="457200" indent="-457200" algn="l" defTabSz="914400" rtl="0" eaLnBrk="1" latinLnBrk="0" hangingPunct="1">
              <a:lnSpc>
                <a:spcPct val="90000"/>
              </a:lnSpc>
              <a:spcBef>
                <a:spcPts val="500"/>
              </a:spcBef>
              <a:buFont typeface="Arial" panose="020B0604020202020204" pitchFamily="34" charset="0"/>
              <a:buNone/>
              <a:defRPr sz="2400" b="1" i="1" kern="1200">
                <a:solidFill>
                  <a:schemeClr val="accent4"/>
                </a:solidFill>
                <a:latin typeface="+mn-lt"/>
                <a:ea typeface="+mn-ea"/>
                <a:cs typeface="+mn-cs"/>
              </a:defRPr>
            </a:lvl2pPr>
            <a:lvl3pPr marL="914400" indent="-9144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1371600" algn="l" defTabSz="914400" rtl="0" eaLnBrk="1" latinLnBrk="0" hangingPunct="1">
              <a:lnSpc>
                <a:spcPct val="90000"/>
              </a:lnSpc>
              <a:spcBef>
                <a:spcPts val="500"/>
              </a:spcBef>
              <a:buFont typeface="Arial" panose="020B0604020202020204" pitchFamily="34" charset="0"/>
              <a:buNone/>
              <a:defRPr sz="1400" b="1" kern="1200">
                <a:solidFill>
                  <a:srgbClr val="C02522"/>
                </a:solidFill>
                <a:latin typeface="+mn-lt"/>
                <a:ea typeface="+mn-ea"/>
                <a:cs typeface="+mn-cs"/>
              </a:defRPr>
            </a:lvl4pPr>
            <a:lvl5pPr marL="1828800" indent="-1828800" algn="l" defTabSz="914400" rtl="0" eaLnBrk="1" latinLnBrk="0" hangingPunct="1">
              <a:lnSpc>
                <a:spcPct val="90000"/>
              </a:lnSpc>
              <a:spcBef>
                <a:spcPts val="500"/>
              </a:spcBef>
              <a:buFont typeface="Arial" panose="020B0604020202020204" pitchFamily="34" charset="0"/>
              <a:buNone/>
              <a:defRPr sz="1100" i="1" kern="1200">
                <a:solidFill>
                  <a:schemeClr val="bg1">
                    <a:lumMod val="50000"/>
                  </a:schemeClr>
                </a:solidFill>
                <a:latin typeface="+mn-lt"/>
                <a:ea typeface="+mn-ea"/>
                <a:cs typeface="+mn-cs"/>
              </a:defRPr>
            </a:lvl5pPr>
            <a:lvl6pPr marL="2286000" indent="-228600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1371600">
              <a:spcBef>
                <a:spcPts val="750"/>
              </a:spcBef>
              <a:buClr>
                <a:srgbClr val="008000"/>
              </a:buClr>
            </a:pPr>
            <a:r>
              <a:rPr lang="fr-FR" altLang="fr-FR" sz="2700" i="0" dirty="0">
                <a:solidFill>
                  <a:srgbClr val="ED7D31"/>
                </a:solidFill>
                <a:latin typeface="Calibri" panose="020F0502020204030204"/>
              </a:rPr>
              <a:t>33%</a:t>
            </a:r>
            <a:r>
              <a:rPr lang="fr-FR" altLang="fr-FR" sz="2700" i="0" dirty="0">
                <a:solidFill>
                  <a:srgbClr val="70AD47">
                    <a:lumMod val="75000"/>
                  </a:srgbClr>
                </a:solidFill>
                <a:latin typeface="Calibri" panose="020F0502020204030204"/>
              </a:rPr>
              <a:t> </a:t>
            </a:r>
            <a:r>
              <a:rPr lang="fr-FR" altLang="fr-FR" sz="2700" b="0" i="0" dirty="0">
                <a:solidFill>
                  <a:prstClr val="black">
                    <a:lumMod val="65000"/>
                    <a:lumOff val="35000"/>
                  </a:prstClr>
                </a:solidFill>
                <a:latin typeface="Calibri" panose="020F0502020204030204"/>
              </a:rPr>
              <a:t>des producteurs de porcs ont entrepris </a:t>
            </a:r>
            <a:r>
              <a:rPr lang="fr-FR" altLang="fr-FR" sz="2700" i="0" dirty="0">
                <a:solidFill>
                  <a:srgbClr val="ED7D31"/>
                </a:solidFill>
                <a:latin typeface="Calibri" panose="020F0502020204030204"/>
              </a:rPr>
              <a:t>des démarches en vue de la transmission</a:t>
            </a:r>
          </a:p>
          <a:p>
            <a:pPr marL="0" lvl="1" indent="0" defTabSz="1371600">
              <a:spcBef>
                <a:spcPts val="750"/>
              </a:spcBef>
              <a:buClr>
                <a:srgbClr val="008000"/>
              </a:buClr>
            </a:pPr>
            <a:r>
              <a:rPr lang="fr-FR" altLang="fr-FR" sz="2700" i="0" dirty="0">
                <a:solidFill>
                  <a:srgbClr val="ED7D31"/>
                </a:solidFill>
                <a:latin typeface="Calibri" panose="020F0502020204030204"/>
              </a:rPr>
              <a:t>26% </a:t>
            </a:r>
            <a:r>
              <a:rPr lang="fr-FR" altLang="fr-FR" sz="2700" b="0" i="0" dirty="0">
                <a:solidFill>
                  <a:prstClr val="black"/>
                </a:solidFill>
                <a:latin typeface="Calibri" panose="020F0502020204030204"/>
              </a:rPr>
              <a:t>des producteurs de porcs qui emploient des salariés ont </a:t>
            </a:r>
            <a:r>
              <a:rPr lang="fr-FR" altLang="fr-FR" sz="2700" i="0" dirty="0">
                <a:solidFill>
                  <a:srgbClr val="ED7D31"/>
                </a:solidFill>
                <a:latin typeface="Calibri" panose="020F0502020204030204"/>
              </a:rPr>
              <a:t>suivi une formation de management </a:t>
            </a:r>
            <a:r>
              <a:rPr lang="fr-FR" altLang="fr-FR" sz="2700" b="0" i="0" dirty="0">
                <a:solidFill>
                  <a:prstClr val="black"/>
                </a:solidFill>
                <a:latin typeface="Calibri" panose="020F0502020204030204"/>
              </a:rPr>
              <a:t>pour encadrer leurs équipes.</a:t>
            </a:r>
          </a:p>
        </p:txBody>
      </p:sp>
      <p:sp>
        <p:nvSpPr>
          <p:cNvPr id="15" name="AutoShape 6">
            <a:extLst>
              <a:ext uri="{FF2B5EF4-FFF2-40B4-BE49-F238E27FC236}">
                <a16:creationId xmlns:a16="http://schemas.microsoft.com/office/drawing/2014/main" id="{E5CC91B3-9EED-8534-859E-2C9C382D9C4A}"/>
              </a:ext>
            </a:extLst>
          </p:cNvPr>
          <p:cNvSpPr>
            <a:spLocks noChangeArrowheads="1"/>
          </p:cNvSpPr>
          <p:nvPr/>
        </p:nvSpPr>
        <p:spPr bwMode="auto">
          <a:xfrm>
            <a:off x="1257300" y="7451131"/>
            <a:ext cx="5076000" cy="527477"/>
          </a:xfrm>
          <a:prstGeom prst="roundRect">
            <a:avLst>
              <a:gd name="adj" fmla="val 7292"/>
            </a:avLst>
          </a:prstGeom>
          <a:solidFill>
            <a:srgbClr val="CC3399"/>
          </a:solidFill>
          <a:ln w="28575" cmpd="sng">
            <a:solidFill>
              <a:schemeClr val="bg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spAutoFit/>
          </a:bodyPr>
          <a:lstStyle/>
          <a:p>
            <a:pPr defTabSz="1371600"/>
            <a:r>
              <a:rPr lang="fr-FR" sz="2700" b="1" dirty="0">
                <a:solidFill>
                  <a:prstClr val="white"/>
                </a:solidFill>
                <a:latin typeface="Calibri" panose="020F0502020204030204"/>
              </a:rPr>
              <a:t>Transmission </a:t>
            </a:r>
            <a:r>
              <a:rPr lang="fr-FR" sz="1650" dirty="0">
                <a:solidFill>
                  <a:prstClr val="white"/>
                </a:solidFill>
                <a:latin typeface="Calibri" panose="020F0502020204030204"/>
              </a:rPr>
              <a:t>(auprès des 50 ans et plus)</a:t>
            </a:r>
            <a:endParaRPr lang="fr-FR" dirty="0">
              <a:solidFill>
                <a:prstClr val="white"/>
              </a:solidFill>
              <a:latin typeface="Calibri" panose="020F0502020204030204"/>
            </a:endParaRPr>
          </a:p>
        </p:txBody>
      </p:sp>
      <p:sp>
        <p:nvSpPr>
          <p:cNvPr id="16" name="AutoShape 6">
            <a:extLst>
              <a:ext uri="{FF2B5EF4-FFF2-40B4-BE49-F238E27FC236}">
                <a16:creationId xmlns:a16="http://schemas.microsoft.com/office/drawing/2014/main" id="{A88B72C0-09A9-336E-A011-7ED354B2358F}"/>
              </a:ext>
            </a:extLst>
          </p:cNvPr>
          <p:cNvSpPr>
            <a:spLocks noChangeArrowheads="1"/>
          </p:cNvSpPr>
          <p:nvPr/>
        </p:nvSpPr>
        <p:spPr bwMode="auto">
          <a:xfrm>
            <a:off x="1369168" y="2133531"/>
            <a:ext cx="6593069" cy="527477"/>
          </a:xfrm>
          <a:prstGeom prst="roundRect">
            <a:avLst>
              <a:gd name="adj" fmla="val 7292"/>
            </a:avLst>
          </a:prstGeom>
          <a:solidFill>
            <a:srgbClr val="CC3399"/>
          </a:solidFill>
          <a:ln w="28575" cmpd="sng">
            <a:solidFill>
              <a:schemeClr val="bg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spAutoFit/>
          </a:bodyPr>
          <a:lstStyle/>
          <a:p>
            <a:pPr defTabSz="1371600"/>
            <a:r>
              <a:rPr lang="fr-FR" sz="2700" b="1" dirty="0">
                <a:solidFill>
                  <a:prstClr val="white"/>
                </a:solidFill>
                <a:latin typeface="Calibri" panose="020F0502020204030204"/>
              </a:rPr>
              <a:t>Pérennité des exploitations porcines</a:t>
            </a:r>
            <a:endParaRPr lang="fr-FR" dirty="0">
              <a:solidFill>
                <a:prstClr val="white"/>
              </a:solidFill>
              <a:latin typeface="Calibri" panose="020F0502020204030204"/>
            </a:endParaRPr>
          </a:p>
        </p:txBody>
      </p:sp>
      <p:sp>
        <p:nvSpPr>
          <p:cNvPr id="18" name="ZoneTexte 17">
            <a:extLst>
              <a:ext uri="{FF2B5EF4-FFF2-40B4-BE49-F238E27FC236}">
                <a16:creationId xmlns:a16="http://schemas.microsoft.com/office/drawing/2014/main" id="{299F05B4-EC8B-BCD6-3EB4-274B95FC401F}"/>
              </a:ext>
            </a:extLst>
          </p:cNvPr>
          <p:cNvSpPr txBox="1"/>
          <p:nvPr/>
        </p:nvSpPr>
        <p:spPr>
          <a:xfrm>
            <a:off x="1650739" y="7026656"/>
            <a:ext cx="4289123" cy="323165"/>
          </a:xfrm>
          <a:prstGeom prst="rect">
            <a:avLst/>
          </a:prstGeom>
          <a:noFill/>
        </p:spPr>
        <p:txBody>
          <a:bodyPr wrap="square">
            <a:spAutoFit/>
          </a:bodyPr>
          <a:lstStyle/>
          <a:p>
            <a:pPr defTabSz="1371600"/>
            <a:r>
              <a:rPr lang="fr-FR" altLang="fr-FR" sz="1500" dirty="0">
                <a:solidFill>
                  <a:prstClr val="black">
                    <a:lumMod val="65000"/>
                    <a:lumOff val="35000"/>
                  </a:prstClr>
                </a:solidFill>
                <a:latin typeface="Calibri" panose="020F0502020204030204"/>
              </a:rPr>
              <a:t>*base 100% des sondés</a:t>
            </a:r>
            <a:endParaRPr lang="fr-FR" sz="1500" dirty="0">
              <a:solidFill>
                <a:prstClr val="black"/>
              </a:solidFill>
              <a:latin typeface="Calibri" panose="020F0502020204030204"/>
            </a:endParaRPr>
          </a:p>
        </p:txBody>
      </p:sp>
    </p:spTree>
    <p:extLst>
      <p:ext uri="{BB962C8B-B14F-4D97-AF65-F5344CB8AC3E}">
        <p14:creationId xmlns:p14="http://schemas.microsoft.com/office/powerpoint/2010/main" val="9903341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F76A2-7CA7-E940-965D-AC8C7C2824FA}"/>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F13689A-C848-4F83-876A-428ADC70EB70}"/>
              </a:ext>
            </a:extLst>
          </p:cNvPr>
          <p:cNvSpPr>
            <a:spLocks noGrp="1"/>
          </p:cNvSpPr>
          <p:nvPr>
            <p:ph type="sldNum" sz="quarter" idx="12"/>
          </p:nvPr>
        </p:nvSpPr>
        <p:spPr>
          <a:xfrm>
            <a:off x="17407169" y="9826562"/>
            <a:ext cx="877406" cy="547688"/>
          </a:xfrm>
        </p:spPr>
        <p:txBody>
          <a:bodyPr/>
          <a:lstStyle/>
          <a:p>
            <a:pPr defTabSz="1371600"/>
            <a:fld id="{878CE3A8-ECB7-4A9E-BC3D-B023E14C4684}" type="slidenum">
              <a:rPr lang="fr-FR">
                <a:solidFill>
                  <a:prstClr val="black">
                    <a:tint val="75000"/>
                  </a:prstClr>
                </a:solidFill>
                <a:latin typeface="Calibri" panose="020F0502020204030204"/>
              </a:rPr>
              <a:pPr defTabSz="1371600"/>
              <a:t>58</a:t>
            </a:fld>
            <a:endParaRPr lang="fr-FR" dirty="0">
              <a:solidFill>
                <a:prstClr val="black">
                  <a:tint val="75000"/>
                </a:prstClr>
              </a:solidFill>
              <a:latin typeface="Calibri" panose="020F0502020204030204"/>
            </a:endParaRPr>
          </a:p>
        </p:txBody>
      </p:sp>
      <p:sp>
        <p:nvSpPr>
          <p:cNvPr id="11" name="Titre 1">
            <a:extLst>
              <a:ext uri="{FF2B5EF4-FFF2-40B4-BE49-F238E27FC236}">
                <a16:creationId xmlns:a16="http://schemas.microsoft.com/office/drawing/2014/main" id="{94BBA535-3CF9-BFEA-B0A3-C5F87703A15A}"/>
              </a:ext>
            </a:extLst>
          </p:cNvPr>
          <p:cNvSpPr txBox="1">
            <a:spLocks/>
          </p:cNvSpPr>
          <p:nvPr/>
        </p:nvSpPr>
        <p:spPr>
          <a:xfrm>
            <a:off x="652770" y="13855"/>
            <a:ext cx="15773400"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lang="fr-FR" sz="4000" b="1" kern="1200">
                <a:solidFill>
                  <a:srgbClr val="FF6699"/>
                </a:solidFill>
                <a:effectLst/>
                <a:latin typeface="Calibri" panose="020F0502020204030204" pitchFamily="34" charset="0"/>
                <a:ea typeface="+mj-ea"/>
                <a:cs typeface="Times New Roman" panose="02020603050405020304" pitchFamily="18" charset="0"/>
              </a:defRPr>
            </a:lvl1pPr>
          </a:lstStyle>
          <a:p>
            <a:pPr defTabSz="1371600"/>
            <a:r>
              <a:rPr lang="fr-FR" sz="6000" cap="all" dirty="0">
                <a:latin typeface="Aptos" panose="020B0004020202020204" pitchFamily="34" charset="0"/>
              </a:rPr>
              <a:t>Préparer l’avenir</a:t>
            </a:r>
          </a:p>
        </p:txBody>
      </p:sp>
      <p:pic>
        <p:nvPicPr>
          <p:cNvPr id="14" name="Image 13">
            <a:extLst>
              <a:ext uri="{FF2B5EF4-FFF2-40B4-BE49-F238E27FC236}">
                <a16:creationId xmlns:a16="http://schemas.microsoft.com/office/drawing/2014/main" id="{F77E8069-4B4E-3427-C1D3-709C6E2F7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624" y="9823172"/>
            <a:ext cx="954293" cy="277233"/>
          </a:xfrm>
          <a:prstGeom prst="rect">
            <a:avLst/>
          </a:prstGeom>
        </p:spPr>
      </p:pic>
      <p:sp>
        <p:nvSpPr>
          <p:cNvPr id="16" name="ZoneTexte 15">
            <a:extLst>
              <a:ext uri="{FF2B5EF4-FFF2-40B4-BE49-F238E27FC236}">
                <a16:creationId xmlns:a16="http://schemas.microsoft.com/office/drawing/2014/main" id="{0093D62E-6A80-862B-989F-E6DF13299566}"/>
              </a:ext>
            </a:extLst>
          </p:cNvPr>
          <p:cNvSpPr txBox="1"/>
          <p:nvPr/>
        </p:nvSpPr>
        <p:spPr>
          <a:xfrm>
            <a:off x="7319092" y="7274768"/>
            <a:ext cx="6869612" cy="2169825"/>
          </a:xfrm>
          <a:prstGeom prst="rect">
            <a:avLst/>
          </a:prstGeom>
          <a:noFill/>
        </p:spPr>
        <p:txBody>
          <a:bodyPr wrap="square">
            <a:spAutoFit/>
          </a:bodyPr>
          <a:lstStyle/>
          <a:p>
            <a:pPr defTabSz="1371600"/>
            <a:r>
              <a:rPr lang="fr-FR" sz="2700" b="1" dirty="0">
                <a:solidFill>
                  <a:srgbClr val="4472C4">
                    <a:lumMod val="75000"/>
                  </a:srgbClr>
                </a:solidFill>
                <a:latin typeface="Nunito Sans" pitchFamily="2" charset="0"/>
              </a:rPr>
              <a:t>Bien s’installer ne suffit pas, encore faut-il bien transmettre. </a:t>
            </a:r>
          </a:p>
          <a:p>
            <a:pPr defTabSz="1371600"/>
            <a:r>
              <a:rPr lang="fr-FR" sz="2700" b="1" dirty="0">
                <a:solidFill>
                  <a:srgbClr val="4472C4">
                    <a:lumMod val="75000"/>
                  </a:srgbClr>
                </a:solidFill>
                <a:latin typeface="Nunito Sans" pitchFamily="2" charset="0"/>
              </a:rPr>
              <a:t>Assurer la transmission de 100 % des élevages est un enjeu clé pour l’avenir de la filière.</a:t>
            </a:r>
          </a:p>
        </p:txBody>
      </p:sp>
      <p:sp>
        <p:nvSpPr>
          <p:cNvPr id="3" name="Espace réservé du texte 5">
            <a:extLst>
              <a:ext uri="{FF2B5EF4-FFF2-40B4-BE49-F238E27FC236}">
                <a16:creationId xmlns:a16="http://schemas.microsoft.com/office/drawing/2014/main" id="{4285BFBA-74A8-CD2E-1668-79E85EB91C87}"/>
              </a:ext>
            </a:extLst>
          </p:cNvPr>
          <p:cNvSpPr txBox="1">
            <a:spLocks/>
          </p:cNvSpPr>
          <p:nvPr/>
        </p:nvSpPr>
        <p:spPr>
          <a:xfrm>
            <a:off x="1073453" y="2332988"/>
            <a:ext cx="3942000" cy="266700"/>
          </a:xfrm>
          <a:prstGeom prst="rect">
            <a:avLst/>
          </a:prstGeom>
        </p:spPr>
        <p:txBody>
          <a:bodyPr vert="horz" wrap="none" lIns="137160" tIns="68580" rIns="137160" bIns="68580" rtlCol="0">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i="1" kern="1200">
                <a:solidFill>
                  <a:schemeClr val="bg1">
                    <a:lumMod val="50000"/>
                  </a:schemeClr>
                </a:solidFill>
                <a:latin typeface="Myriad pro"/>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ctr" defTabSz="1371600">
              <a:spcBef>
                <a:spcPts val="1500"/>
              </a:spcBef>
            </a:pPr>
            <a:r>
              <a:rPr lang="fr-FR" sz="1350" dirty="0">
                <a:solidFill>
                  <a:prstClr val="white">
                    <a:lumMod val="50000"/>
                  </a:prstClr>
                </a:solidFill>
              </a:rPr>
              <a:t>Base : 100% des éleveurs</a:t>
            </a:r>
          </a:p>
        </p:txBody>
      </p:sp>
      <p:pic>
        <p:nvPicPr>
          <p:cNvPr id="12" name="Image 11">
            <a:extLst>
              <a:ext uri="{FF2B5EF4-FFF2-40B4-BE49-F238E27FC236}">
                <a16:creationId xmlns:a16="http://schemas.microsoft.com/office/drawing/2014/main" id="{DEE63788-BDAD-5F20-43D0-0BA8CC0B55E5}"/>
              </a:ext>
            </a:extLst>
          </p:cNvPr>
          <p:cNvPicPr>
            <a:picLocks noChangeAspect="1"/>
          </p:cNvPicPr>
          <p:nvPr/>
        </p:nvPicPr>
        <p:blipFill>
          <a:blip r:embed="rId3"/>
          <a:stretch>
            <a:fillRect/>
          </a:stretch>
        </p:blipFill>
        <p:spPr>
          <a:xfrm>
            <a:off x="1397384" y="6378818"/>
            <a:ext cx="5921708" cy="4888238"/>
          </a:xfrm>
          <a:prstGeom prst="rect">
            <a:avLst/>
          </a:prstGeom>
        </p:spPr>
      </p:pic>
      <p:pic>
        <p:nvPicPr>
          <p:cNvPr id="17" name="Image 16">
            <a:extLst>
              <a:ext uri="{FF2B5EF4-FFF2-40B4-BE49-F238E27FC236}">
                <a16:creationId xmlns:a16="http://schemas.microsoft.com/office/drawing/2014/main" id="{5785C959-7F20-4A6E-434D-B1622117363F}"/>
              </a:ext>
            </a:extLst>
          </p:cNvPr>
          <p:cNvPicPr>
            <a:picLocks noChangeAspect="1"/>
          </p:cNvPicPr>
          <p:nvPr/>
        </p:nvPicPr>
        <p:blipFill>
          <a:blip r:embed="rId4"/>
          <a:stretch>
            <a:fillRect/>
          </a:stretch>
        </p:blipFill>
        <p:spPr>
          <a:xfrm>
            <a:off x="7605825" y="1647595"/>
            <a:ext cx="10330674" cy="4806752"/>
          </a:xfrm>
          <a:prstGeom prst="rect">
            <a:avLst/>
          </a:prstGeom>
        </p:spPr>
      </p:pic>
      <p:pic>
        <p:nvPicPr>
          <p:cNvPr id="19" name="Image 18">
            <a:extLst>
              <a:ext uri="{FF2B5EF4-FFF2-40B4-BE49-F238E27FC236}">
                <a16:creationId xmlns:a16="http://schemas.microsoft.com/office/drawing/2014/main" id="{94FEF955-884B-AA5D-B891-C231D9686613}"/>
              </a:ext>
            </a:extLst>
          </p:cNvPr>
          <p:cNvPicPr>
            <a:picLocks noChangeAspect="1"/>
          </p:cNvPicPr>
          <p:nvPr/>
        </p:nvPicPr>
        <p:blipFill>
          <a:blip r:embed="rId5"/>
          <a:stretch>
            <a:fillRect/>
          </a:stretch>
        </p:blipFill>
        <p:spPr>
          <a:xfrm>
            <a:off x="506444" y="1647594"/>
            <a:ext cx="6956015" cy="4578828"/>
          </a:xfrm>
          <a:prstGeom prst="rect">
            <a:avLst/>
          </a:prstGeom>
        </p:spPr>
      </p:pic>
      <p:sp>
        <p:nvSpPr>
          <p:cNvPr id="20" name="Rectangle à coins arrondis 15">
            <a:extLst>
              <a:ext uri="{FF2B5EF4-FFF2-40B4-BE49-F238E27FC236}">
                <a16:creationId xmlns:a16="http://schemas.microsoft.com/office/drawing/2014/main" id="{6210EE28-D5D7-9058-2A77-C134DA75A9EF}"/>
              </a:ext>
            </a:extLst>
          </p:cNvPr>
          <p:cNvSpPr/>
          <p:nvPr/>
        </p:nvSpPr>
        <p:spPr>
          <a:xfrm>
            <a:off x="15658898" y="1594724"/>
            <a:ext cx="2108012" cy="979772"/>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000" defTabSz="1371600">
              <a:lnSpc>
                <a:spcPct val="110000"/>
              </a:lnSpc>
            </a:pPr>
            <a:r>
              <a:rPr lang="fr-FR" sz="1650" dirty="0">
                <a:solidFill>
                  <a:prstClr val="black">
                    <a:lumMod val="75000"/>
                    <a:lumOff val="25000"/>
                  </a:prstClr>
                </a:solidFill>
                <a:latin typeface="Calibri" panose="020F0502020204030204"/>
              </a:rPr>
              <a:t>Bretagne : </a:t>
            </a:r>
            <a:r>
              <a:rPr lang="fr-FR" sz="1650" b="1" dirty="0">
                <a:solidFill>
                  <a:prstClr val="black">
                    <a:lumMod val="75000"/>
                    <a:lumOff val="25000"/>
                  </a:prstClr>
                </a:solidFill>
                <a:latin typeface="Calibri" panose="020F0502020204030204"/>
              </a:rPr>
              <a:t>72%</a:t>
            </a:r>
          </a:p>
          <a:p>
            <a:pPr marL="54000" defTabSz="1371600">
              <a:lnSpc>
                <a:spcPct val="110000"/>
              </a:lnSpc>
            </a:pPr>
            <a:r>
              <a:rPr lang="fr-FR" sz="1650" dirty="0">
                <a:solidFill>
                  <a:prstClr val="black">
                    <a:lumMod val="75000"/>
                    <a:lumOff val="25000"/>
                  </a:prstClr>
                </a:solidFill>
                <a:latin typeface="Calibri" panose="020F0502020204030204"/>
              </a:rPr>
              <a:t>Ouest : </a:t>
            </a:r>
            <a:r>
              <a:rPr lang="fr-FR" sz="1650" b="1" dirty="0">
                <a:solidFill>
                  <a:prstClr val="black">
                    <a:lumMod val="75000"/>
                    <a:lumOff val="25000"/>
                  </a:prstClr>
                </a:solidFill>
                <a:latin typeface="Calibri" panose="020F0502020204030204"/>
              </a:rPr>
              <a:t>66%</a:t>
            </a:r>
          </a:p>
          <a:p>
            <a:pPr marL="54000" defTabSz="1371600">
              <a:lnSpc>
                <a:spcPct val="110000"/>
              </a:lnSpc>
            </a:pPr>
            <a:r>
              <a:rPr lang="fr-FR" sz="1650" dirty="0">
                <a:solidFill>
                  <a:prstClr val="black">
                    <a:lumMod val="75000"/>
                    <a:lumOff val="25000"/>
                  </a:prstClr>
                </a:solidFill>
                <a:latin typeface="Calibri" panose="020F0502020204030204"/>
              </a:rPr>
              <a:t>Nord &amp; Est : </a:t>
            </a:r>
            <a:r>
              <a:rPr lang="fr-FR" sz="1650" b="1" dirty="0">
                <a:solidFill>
                  <a:prstClr val="black">
                    <a:lumMod val="75000"/>
                    <a:lumOff val="25000"/>
                  </a:prstClr>
                </a:solidFill>
                <a:latin typeface="Calibri" panose="020F0502020204030204"/>
              </a:rPr>
              <a:t>73%</a:t>
            </a:r>
          </a:p>
        </p:txBody>
      </p:sp>
    </p:spTree>
    <p:extLst>
      <p:ext uri="{BB962C8B-B14F-4D97-AF65-F5344CB8AC3E}">
        <p14:creationId xmlns:p14="http://schemas.microsoft.com/office/powerpoint/2010/main" val="2249899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C4456-E6E9-3C31-B5E1-B3E5C8763F67}"/>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AE2FB97-36D6-0531-DD01-217F3DC88AAF}"/>
              </a:ext>
            </a:extLst>
          </p:cNvPr>
          <p:cNvSpPr>
            <a:spLocks noGrp="1"/>
          </p:cNvSpPr>
          <p:nvPr>
            <p:ph idx="1"/>
          </p:nvPr>
        </p:nvSpPr>
        <p:spPr>
          <a:xfrm>
            <a:off x="1043607" y="1298066"/>
            <a:ext cx="16802265" cy="7991784"/>
          </a:xfrm>
        </p:spPr>
        <p:txBody>
          <a:bodyPr>
            <a:normAutofit/>
          </a:bodyPr>
          <a:lstStyle/>
          <a:p>
            <a:pPr marL="332423" indent="0">
              <a:buNone/>
              <a:tabLst>
                <a:tab pos="675323" algn="l"/>
                <a:tab pos="1350645" algn="l"/>
                <a:tab pos="2025968" algn="l"/>
                <a:tab pos="2701290" algn="l"/>
                <a:tab pos="3376613" algn="l"/>
                <a:tab pos="4051935" algn="l"/>
                <a:tab pos="4727258" algn="l"/>
                <a:tab pos="7870508" algn="l"/>
              </a:tabLst>
            </a:pPr>
            <a:endParaRPr lang="fr-FR" sz="2700" dirty="0">
              <a:latin typeface="Times New Roman" panose="02020603050405020304" pitchFamily="18" charset="0"/>
              <a:ea typeface="Times New Roman" panose="02020603050405020304" pitchFamily="18" charset="0"/>
            </a:endParaRPr>
          </a:p>
          <a:p>
            <a:pPr marL="685800" lvl="1" indent="0">
              <a:buNone/>
            </a:pPr>
            <a:endParaRPr lang="fr-FR" sz="3750" dirty="0">
              <a:latin typeface="Poppins" panose="00000500000000000000" pitchFamily="2" charset="0"/>
              <a:ea typeface="Times New Roman" panose="02020603050405020304" pitchFamily="18" charset="0"/>
              <a:cs typeface="Poppins" panose="00000500000000000000" pitchFamily="2" charset="0"/>
            </a:endParaRPr>
          </a:p>
        </p:txBody>
      </p:sp>
      <p:sp>
        <p:nvSpPr>
          <p:cNvPr id="7" name="Espace réservé du numéro de diapositive 6">
            <a:extLst>
              <a:ext uri="{FF2B5EF4-FFF2-40B4-BE49-F238E27FC236}">
                <a16:creationId xmlns:a16="http://schemas.microsoft.com/office/drawing/2014/main" id="{72447E17-17DD-5AE5-EF95-5AA830AABF22}"/>
              </a:ext>
            </a:extLst>
          </p:cNvPr>
          <p:cNvSpPr>
            <a:spLocks noGrp="1"/>
          </p:cNvSpPr>
          <p:nvPr>
            <p:ph type="sldNum" sz="quarter" idx="12"/>
          </p:nvPr>
        </p:nvSpPr>
        <p:spPr>
          <a:xfrm>
            <a:off x="17407169" y="9826562"/>
            <a:ext cx="877406" cy="547688"/>
          </a:xfrm>
        </p:spPr>
        <p:txBody>
          <a:bodyPr/>
          <a:lstStyle/>
          <a:p>
            <a:pPr defTabSz="1371600"/>
            <a:fld id="{878CE3A8-ECB7-4A9E-BC3D-B023E14C4684}" type="slidenum">
              <a:rPr lang="fr-FR">
                <a:solidFill>
                  <a:prstClr val="black">
                    <a:tint val="75000"/>
                  </a:prstClr>
                </a:solidFill>
                <a:latin typeface="Calibri" panose="020F0502020204030204"/>
              </a:rPr>
              <a:pPr defTabSz="1371600"/>
              <a:t>59</a:t>
            </a:fld>
            <a:endParaRPr lang="fr-FR" dirty="0">
              <a:solidFill>
                <a:prstClr val="black">
                  <a:tint val="75000"/>
                </a:prstClr>
              </a:solidFill>
              <a:latin typeface="Calibri" panose="020F0502020204030204"/>
            </a:endParaRPr>
          </a:p>
        </p:txBody>
      </p:sp>
      <p:sp>
        <p:nvSpPr>
          <p:cNvPr id="11" name="Titre 1">
            <a:extLst>
              <a:ext uri="{FF2B5EF4-FFF2-40B4-BE49-F238E27FC236}">
                <a16:creationId xmlns:a16="http://schemas.microsoft.com/office/drawing/2014/main" id="{335E14D9-27A1-7AE3-EF90-280658577FF6}"/>
              </a:ext>
            </a:extLst>
          </p:cNvPr>
          <p:cNvSpPr txBox="1">
            <a:spLocks/>
          </p:cNvSpPr>
          <p:nvPr/>
        </p:nvSpPr>
        <p:spPr>
          <a:xfrm>
            <a:off x="727209" y="-232819"/>
            <a:ext cx="10588779"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lang="fr-FR" sz="4000" b="1" kern="1200">
                <a:solidFill>
                  <a:srgbClr val="FF6699"/>
                </a:solidFill>
                <a:effectLst/>
                <a:latin typeface="Calibri" panose="020F0502020204030204" pitchFamily="34" charset="0"/>
                <a:ea typeface="+mj-ea"/>
                <a:cs typeface="Times New Roman" panose="02020603050405020304" pitchFamily="18" charset="0"/>
              </a:defRPr>
            </a:lvl1pPr>
          </a:lstStyle>
          <a:p>
            <a:pPr defTabSz="1371600"/>
            <a:r>
              <a:rPr lang="fr-FR" sz="6000" cap="all" dirty="0">
                <a:latin typeface="Aptos" panose="020B0004020202020204" pitchFamily="34" charset="0"/>
              </a:rPr>
              <a:t>L’éleveur et ses salariés</a:t>
            </a:r>
          </a:p>
        </p:txBody>
      </p:sp>
      <p:pic>
        <p:nvPicPr>
          <p:cNvPr id="14" name="Image 13">
            <a:extLst>
              <a:ext uri="{FF2B5EF4-FFF2-40B4-BE49-F238E27FC236}">
                <a16:creationId xmlns:a16="http://schemas.microsoft.com/office/drawing/2014/main" id="{77AEFF85-1C6F-0A1D-D304-B4AA7522E2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3346" y="9826562"/>
            <a:ext cx="954293" cy="277233"/>
          </a:xfrm>
          <a:prstGeom prst="rect">
            <a:avLst/>
          </a:prstGeom>
        </p:spPr>
      </p:pic>
      <p:sp>
        <p:nvSpPr>
          <p:cNvPr id="15" name="ZoneTexte 14">
            <a:extLst>
              <a:ext uri="{FF2B5EF4-FFF2-40B4-BE49-F238E27FC236}">
                <a16:creationId xmlns:a16="http://schemas.microsoft.com/office/drawing/2014/main" id="{EF531CF0-8C5D-8198-C2FF-1C4F7130AFE2}"/>
              </a:ext>
            </a:extLst>
          </p:cNvPr>
          <p:cNvSpPr txBox="1"/>
          <p:nvPr/>
        </p:nvSpPr>
        <p:spPr>
          <a:xfrm>
            <a:off x="11136116" y="1905509"/>
            <a:ext cx="6776355" cy="2169825"/>
          </a:xfrm>
          <a:prstGeom prst="rect">
            <a:avLst/>
          </a:prstGeom>
          <a:noFill/>
        </p:spPr>
        <p:txBody>
          <a:bodyPr wrap="square">
            <a:spAutoFit/>
          </a:bodyPr>
          <a:lstStyle/>
          <a:p>
            <a:pPr defTabSz="1371600"/>
            <a:r>
              <a:rPr lang="fr-FR" sz="2700" b="1" dirty="0">
                <a:solidFill>
                  <a:srgbClr val="4472C4">
                    <a:lumMod val="75000"/>
                  </a:srgbClr>
                </a:solidFill>
                <a:latin typeface="Nunito Sans" pitchFamily="2" charset="0"/>
              </a:rPr>
              <a:t>Recruter est difficile. </a:t>
            </a:r>
          </a:p>
          <a:p>
            <a:pPr defTabSz="1371600"/>
            <a:r>
              <a:rPr lang="fr-FR" sz="2700" b="1" dirty="0">
                <a:solidFill>
                  <a:srgbClr val="4472C4">
                    <a:lumMod val="75000"/>
                  </a:srgbClr>
                </a:solidFill>
                <a:latin typeface="Nunito Sans" pitchFamily="2" charset="0"/>
              </a:rPr>
              <a:t>Fidéliser devient stratégique.</a:t>
            </a:r>
          </a:p>
          <a:p>
            <a:pPr defTabSz="1371600"/>
            <a:r>
              <a:rPr lang="fr-FR" sz="2700" b="1" dirty="0">
                <a:solidFill>
                  <a:srgbClr val="4472C4">
                    <a:lumMod val="75000"/>
                  </a:srgbClr>
                </a:solidFill>
                <a:latin typeface="Nunito Sans" pitchFamily="2" charset="0"/>
              </a:rPr>
              <a:t>Former les éleveurs au management est un levier clé pour renforcer l’attractivité et la performance des élevages.</a:t>
            </a:r>
          </a:p>
        </p:txBody>
      </p:sp>
      <p:sp>
        <p:nvSpPr>
          <p:cNvPr id="5" name="Rectangle 4">
            <a:extLst>
              <a:ext uri="{FF2B5EF4-FFF2-40B4-BE49-F238E27FC236}">
                <a16:creationId xmlns:a16="http://schemas.microsoft.com/office/drawing/2014/main" id="{A4EEE91C-057F-8A4B-D1C1-66D3A878D387}"/>
              </a:ext>
            </a:extLst>
          </p:cNvPr>
          <p:cNvSpPr/>
          <p:nvPr/>
        </p:nvSpPr>
        <p:spPr>
          <a:xfrm>
            <a:off x="11315988" y="4869656"/>
            <a:ext cx="2239848" cy="547688"/>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b="1" dirty="0">
                <a:solidFill>
                  <a:prstClr val="white"/>
                </a:solidFill>
                <a:latin typeface="Calibri" panose="020F0502020204030204"/>
              </a:rPr>
              <a:t>BASE </a:t>
            </a:r>
          </a:p>
          <a:p>
            <a:pPr algn="ctr" defTabSz="1371600"/>
            <a:r>
              <a:rPr lang="fr-FR" sz="1500" dirty="0">
                <a:solidFill>
                  <a:prstClr val="white"/>
                </a:solidFill>
                <a:latin typeface="Calibri" panose="020F0502020204030204"/>
              </a:rPr>
              <a:t>(a des salariés)</a:t>
            </a:r>
            <a:r>
              <a:rPr lang="fr-FR" b="1" dirty="0">
                <a:solidFill>
                  <a:prstClr val="white"/>
                </a:solidFill>
                <a:latin typeface="Calibri" panose="020F0502020204030204"/>
              </a:rPr>
              <a:t> </a:t>
            </a:r>
            <a:r>
              <a:rPr lang="fr-FR" dirty="0">
                <a:solidFill>
                  <a:prstClr val="white"/>
                </a:solidFill>
                <a:latin typeface="Calibri" panose="020F0502020204030204"/>
              </a:rPr>
              <a:t>: </a:t>
            </a:r>
            <a:r>
              <a:rPr lang="fr-FR" sz="2100" b="1" dirty="0">
                <a:solidFill>
                  <a:prstClr val="white"/>
                </a:solidFill>
                <a:latin typeface="Calibri" panose="020F0502020204030204"/>
              </a:rPr>
              <a:t>59%</a:t>
            </a:r>
            <a:endParaRPr lang="fr-FR" b="1" dirty="0">
              <a:solidFill>
                <a:prstClr val="white"/>
              </a:solidFill>
              <a:latin typeface="Calibri" panose="020F0502020204030204"/>
            </a:endParaRPr>
          </a:p>
        </p:txBody>
      </p:sp>
      <p:pic>
        <p:nvPicPr>
          <p:cNvPr id="28" name="Image 27">
            <a:extLst>
              <a:ext uri="{FF2B5EF4-FFF2-40B4-BE49-F238E27FC236}">
                <a16:creationId xmlns:a16="http://schemas.microsoft.com/office/drawing/2014/main" id="{4F93F8F7-77A2-0367-FA13-52234B86E052}"/>
              </a:ext>
            </a:extLst>
          </p:cNvPr>
          <p:cNvPicPr>
            <a:picLocks noChangeAspect="1"/>
          </p:cNvPicPr>
          <p:nvPr/>
        </p:nvPicPr>
        <p:blipFill>
          <a:blip r:embed="rId3"/>
          <a:stretch>
            <a:fillRect/>
          </a:stretch>
        </p:blipFill>
        <p:spPr>
          <a:xfrm>
            <a:off x="-529017" y="5840753"/>
            <a:ext cx="15053310" cy="4446248"/>
          </a:xfrm>
          <a:prstGeom prst="rect">
            <a:avLst/>
          </a:prstGeom>
        </p:spPr>
      </p:pic>
      <p:pic>
        <p:nvPicPr>
          <p:cNvPr id="30" name="Image 29">
            <a:extLst>
              <a:ext uri="{FF2B5EF4-FFF2-40B4-BE49-F238E27FC236}">
                <a16:creationId xmlns:a16="http://schemas.microsoft.com/office/drawing/2014/main" id="{DEC1C586-7366-8B49-F836-CEF12DD77A49}"/>
              </a:ext>
            </a:extLst>
          </p:cNvPr>
          <p:cNvPicPr>
            <a:picLocks noChangeAspect="1"/>
          </p:cNvPicPr>
          <p:nvPr/>
        </p:nvPicPr>
        <p:blipFill>
          <a:blip r:embed="rId4"/>
          <a:stretch>
            <a:fillRect/>
          </a:stretch>
        </p:blipFill>
        <p:spPr>
          <a:xfrm>
            <a:off x="727209" y="1212344"/>
            <a:ext cx="9620322" cy="5404572"/>
          </a:xfrm>
          <a:prstGeom prst="rect">
            <a:avLst/>
          </a:prstGeom>
        </p:spPr>
      </p:pic>
    </p:spTree>
    <p:extLst>
      <p:ext uri="{BB962C8B-B14F-4D97-AF65-F5344CB8AC3E}">
        <p14:creationId xmlns:p14="http://schemas.microsoft.com/office/powerpoint/2010/main" val="2105044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55290" y="323850"/>
            <a:ext cx="14977420" cy="5444490"/>
          </a:xfrm>
          <a:prstGeom prst="rect">
            <a:avLst/>
          </a:prstGeom>
        </p:spPr>
        <p:txBody>
          <a:bodyPr lIns="0" tIns="0" rIns="0" bIns="0" rtlCol="0" anchor="t">
            <a:spAutoFit/>
          </a:bodyPr>
          <a:lstStyle/>
          <a:p>
            <a:pPr algn="ctr">
              <a:lnSpc>
                <a:spcPts val="20160"/>
              </a:lnSpc>
            </a:pPr>
            <a:r>
              <a:rPr lang="en-US" sz="14400">
                <a:solidFill>
                  <a:srgbClr val="E90C30"/>
                </a:solidFill>
                <a:latin typeface="Helvetica Neue"/>
                <a:ea typeface="Helvetica Neue"/>
                <a:cs typeface="Helvetica Neue"/>
                <a:sym typeface="Helvetica Neue"/>
              </a:rPr>
              <a:t>L’équipe Environnement</a:t>
            </a:r>
          </a:p>
        </p:txBody>
      </p:sp>
      <p:grpSp>
        <p:nvGrpSpPr>
          <p:cNvPr id="3" name="Group 3"/>
          <p:cNvGrpSpPr/>
          <p:nvPr/>
        </p:nvGrpSpPr>
        <p:grpSpPr>
          <a:xfrm rot="-197487">
            <a:off x="1829553" y="5027849"/>
            <a:ext cx="14628901" cy="2677096"/>
            <a:chOff x="0" y="-180734"/>
            <a:chExt cx="3852879" cy="705079"/>
          </a:xfrm>
        </p:grpSpPr>
        <p:sp>
          <p:nvSpPr>
            <p:cNvPr id="4" name="Freeform 4"/>
            <p:cNvSpPr/>
            <p:nvPr/>
          </p:nvSpPr>
          <p:spPr>
            <a:xfrm>
              <a:off x="0" y="0"/>
              <a:ext cx="3849618" cy="400279"/>
            </a:xfrm>
            <a:custGeom>
              <a:avLst/>
              <a:gdLst/>
              <a:ahLst/>
              <a:cxnLst/>
              <a:rect l="l" t="t" r="r" b="b"/>
              <a:pathLst>
                <a:path w="3849618" h="400279">
                  <a:moveTo>
                    <a:pt x="0" y="0"/>
                  </a:moveTo>
                  <a:lnTo>
                    <a:pt x="3849618" y="0"/>
                  </a:lnTo>
                  <a:lnTo>
                    <a:pt x="3849618" y="400279"/>
                  </a:lnTo>
                  <a:lnTo>
                    <a:pt x="0" y="400279"/>
                  </a:lnTo>
                  <a:close/>
                </a:path>
              </a:pathLst>
            </a:custGeom>
            <a:solidFill>
              <a:srgbClr val="969696"/>
            </a:solidFill>
          </p:spPr>
          <p:txBody>
            <a:bodyPr/>
            <a:lstStyle/>
            <a:p>
              <a:endParaRPr lang="fr-FR"/>
            </a:p>
          </p:txBody>
        </p:sp>
        <p:sp>
          <p:nvSpPr>
            <p:cNvPr id="5" name="TextBox 5"/>
            <p:cNvSpPr txBox="1"/>
            <p:nvPr/>
          </p:nvSpPr>
          <p:spPr>
            <a:xfrm>
              <a:off x="3261" y="-180734"/>
              <a:ext cx="3849618" cy="705079"/>
            </a:xfrm>
            <a:prstGeom prst="rect">
              <a:avLst/>
            </a:prstGeom>
          </p:spPr>
          <p:txBody>
            <a:bodyPr lIns="50800" tIns="50800" rIns="50800" bIns="50800" rtlCol="0" anchor="ctr"/>
            <a:lstStyle/>
            <a:p>
              <a:pPr algn="ctr">
                <a:lnSpc>
                  <a:spcPts val="8400"/>
                </a:lnSpc>
                <a:spcBef>
                  <a:spcPct val="0"/>
                </a:spcBef>
              </a:pPr>
              <a:r>
                <a:rPr lang="en-US" sz="6000" dirty="0">
                  <a:solidFill>
                    <a:srgbClr val="FFFFFF"/>
                  </a:solidFill>
                  <a:latin typeface="Helvetica Neue"/>
                  <a:ea typeface="Helvetica Neue"/>
                  <a:cs typeface="Helvetica Neue"/>
                  <a:sym typeface="Helvetica Neue"/>
                </a:rPr>
                <a:t>au service des </a:t>
              </a:r>
              <a:r>
                <a:rPr lang="en-US" sz="6000" dirty="0" err="1">
                  <a:solidFill>
                    <a:srgbClr val="FFFFFF"/>
                  </a:solidFill>
                  <a:latin typeface="Helvetica Neue"/>
                  <a:ea typeface="Helvetica Neue"/>
                  <a:cs typeface="Helvetica Neue"/>
                  <a:sym typeface="Helvetica Neue"/>
                </a:rPr>
                <a:t>éleveurs</a:t>
              </a:r>
              <a:r>
                <a:rPr lang="en-US" sz="6000" dirty="0">
                  <a:solidFill>
                    <a:srgbClr val="FFFFFF"/>
                  </a:solidFill>
                  <a:latin typeface="Helvetica Neue"/>
                  <a:ea typeface="Helvetica Neue"/>
                  <a:cs typeface="Helvetica Neue"/>
                  <a:sym typeface="Helvetica Neue"/>
                </a:rPr>
                <a:t> </a:t>
              </a:r>
              <a:r>
                <a:rPr lang="en-US" sz="6000" dirty="0" err="1">
                  <a:solidFill>
                    <a:srgbClr val="FFFFFF"/>
                  </a:solidFill>
                  <a:latin typeface="Helvetica Neue"/>
                  <a:ea typeface="Helvetica Neue"/>
                  <a:cs typeface="Helvetica Neue"/>
                  <a:sym typeface="Helvetica Neue"/>
                </a:rPr>
                <a:t>porcins</a:t>
              </a:r>
              <a:endParaRPr lang="en-US" sz="6000" dirty="0">
                <a:solidFill>
                  <a:srgbClr val="FFFFFF"/>
                </a:solidFill>
                <a:latin typeface="Helvetica Neue"/>
                <a:ea typeface="Helvetica Neue"/>
                <a:cs typeface="Helvetica Neue"/>
                <a:sym typeface="Helvetica Neue"/>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DE9E3-4685-A6EE-C856-6972FE22DB80}"/>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5440F67-F872-52E5-BC05-FEF8D3BE45BB}"/>
              </a:ext>
            </a:extLst>
          </p:cNvPr>
          <p:cNvSpPr>
            <a:spLocks noGrp="1"/>
          </p:cNvSpPr>
          <p:nvPr>
            <p:ph idx="1"/>
          </p:nvPr>
        </p:nvSpPr>
        <p:spPr>
          <a:xfrm>
            <a:off x="1043607" y="1298066"/>
            <a:ext cx="16802265" cy="7991784"/>
          </a:xfrm>
        </p:spPr>
        <p:txBody>
          <a:bodyPr>
            <a:normAutofit/>
          </a:bodyPr>
          <a:lstStyle/>
          <a:p>
            <a:pPr marL="332423" indent="0">
              <a:buNone/>
              <a:tabLst>
                <a:tab pos="675323" algn="l"/>
                <a:tab pos="1350645" algn="l"/>
                <a:tab pos="2025968" algn="l"/>
                <a:tab pos="2701290" algn="l"/>
                <a:tab pos="3376613" algn="l"/>
                <a:tab pos="4051935" algn="l"/>
                <a:tab pos="4727258" algn="l"/>
                <a:tab pos="7870508" algn="l"/>
              </a:tabLst>
            </a:pPr>
            <a:endParaRPr lang="fr-FR" sz="2700" dirty="0">
              <a:latin typeface="Times New Roman" panose="02020603050405020304" pitchFamily="18" charset="0"/>
              <a:ea typeface="Times New Roman" panose="02020603050405020304" pitchFamily="18" charset="0"/>
            </a:endParaRPr>
          </a:p>
          <a:p>
            <a:pPr marL="685800" lvl="1" indent="0">
              <a:buNone/>
            </a:pPr>
            <a:endParaRPr lang="fr-FR" sz="3750" dirty="0">
              <a:latin typeface="Poppins" panose="00000500000000000000" pitchFamily="2" charset="0"/>
              <a:ea typeface="Times New Roman" panose="02020603050405020304" pitchFamily="18" charset="0"/>
              <a:cs typeface="Poppins" panose="00000500000000000000" pitchFamily="2" charset="0"/>
            </a:endParaRPr>
          </a:p>
        </p:txBody>
      </p:sp>
      <p:sp>
        <p:nvSpPr>
          <p:cNvPr id="7" name="Espace réservé du numéro de diapositive 6">
            <a:extLst>
              <a:ext uri="{FF2B5EF4-FFF2-40B4-BE49-F238E27FC236}">
                <a16:creationId xmlns:a16="http://schemas.microsoft.com/office/drawing/2014/main" id="{C618F9FE-DDC6-9A15-8A61-AA4829DF4844}"/>
              </a:ext>
            </a:extLst>
          </p:cNvPr>
          <p:cNvSpPr>
            <a:spLocks noGrp="1"/>
          </p:cNvSpPr>
          <p:nvPr>
            <p:ph type="sldNum" sz="quarter" idx="12"/>
          </p:nvPr>
        </p:nvSpPr>
        <p:spPr>
          <a:xfrm>
            <a:off x="17407169" y="9826562"/>
            <a:ext cx="877406" cy="547688"/>
          </a:xfrm>
        </p:spPr>
        <p:txBody>
          <a:bodyPr/>
          <a:lstStyle/>
          <a:p>
            <a:pPr defTabSz="1371600"/>
            <a:fld id="{878CE3A8-ECB7-4A9E-BC3D-B023E14C4684}" type="slidenum">
              <a:rPr lang="fr-FR">
                <a:solidFill>
                  <a:prstClr val="black">
                    <a:tint val="75000"/>
                  </a:prstClr>
                </a:solidFill>
                <a:latin typeface="Calibri" panose="020F0502020204030204"/>
              </a:rPr>
              <a:pPr defTabSz="1371600"/>
              <a:t>60</a:t>
            </a:fld>
            <a:endParaRPr lang="fr-FR" dirty="0">
              <a:solidFill>
                <a:prstClr val="black">
                  <a:tint val="75000"/>
                </a:prstClr>
              </a:solidFill>
              <a:latin typeface="Calibri" panose="020F0502020204030204"/>
            </a:endParaRPr>
          </a:p>
        </p:txBody>
      </p:sp>
      <p:sp>
        <p:nvSpPr>
          <p:cNvPr id="2" name="Titre 1">
            <a:extLst>
              <a:ext uri="{FF2B5EF4-FFF2-40B4-BE49-F238E27FC236}">
                <a16:creationId xmlns:a16="http://schemas.microsoft.com/office/drawing/2014/main" id="{D7CC4477-27B7-0025-9D72-0F377E987BBC}"/>
              </a:ext>
            </a:extLst>
          </p:cNvPr>
          <p:cNvSpPr>
            <a:spLocks noGrp="1"/>
          </p:cNvSpPr>
          <p:nvPr>
            <p:ph type="title"/>
          </p:nvPr>
        </p:nvSpPr>
        <p:spPr>
          <a:xfrm>
            <a:off x="10301530" y="-727816"/>
            <a:ext cx="6398846" cy="5965904"/>
          </a:xfrm>
        </p:spPr>
        <p:txBody>
          <a:bodyPr>
            <a:normAutofit/>
          </a:bodyPr>
          <a:lstStyle/>
          <a:p>
            <a:r>
              <a:rPr lang="fr-FR" dirty="0">
                <a:latin typeface="Aptos" panose="020B0004020202020204" pitchFamily="34" charset="0"/>
              </a:rPr>
              <a:t>PERSPECTIVES &amp; PLAN D’ACTION</a:t>
            </a:r>
          </a:p>
        </p:txBody>
      </p:sp>
      <p:graphicFrame>
        <p:nvGraphicFramePr>
          <p:cNvPr id="4" name="Espace réservé du contenu 2">
            <a:extLst>
              <a:ext uri="{FF2B5EF4-FFF2-40B4-BE49-F238E27FC236}">
                <a16:creationId xmlns:a16="http://schemas.microsoft.com/office/drawing/2014/main" id="{5E4500A8-98F5-F4D9-871A-B723AAE549B0}"/>
              </a:ext>
            </a:extLst>
          </p:cNvPr>
          <p:cNvGraphicFramePr>
            <a:graphicFrameLocks/>
          </p:cNvGraphicFramePr>
          <p:nvPr/>
        </p:nvGraphicFramePr>
        <p:xfrm>
          <a:off x="694634" y="1166034"/>
          <a:ext cx="9257922" cy="8248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a:extLst>
              <a:ext uri="{FF2B5EF4-FFF2-40B4-BE49-F238E27FC236}">
                <a16:creationId xmlns:a16="http://schemas.microsoft.com/office/drawing/2014/main" id="{F878924D-9912-4F8B-C0C6-CFD8C1733F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5259" y="5238088"/>
            <a:ext cx="3011385" cy="2206817"/>
          </a:xfrm>
          <a:prstGeom prst="rect">
            <a:avLst/>
          </a:prstGeom>
        </p:spPr>
      </p:pic>
      <p:sp>
        <p:nvSpPr>
          <p:cNvPr id="6" name="ZoneTexte 5">
            <a:extLst>
              <a:ext uri="{FF2B5EF4-FFF2-40B4-BE49-F238E27FC236}">
                <a16:creationId xmlns:a16="http://schemas.microsoft.com/office/drawing/2014/main" id="{773CD0E6-BF85-9AFF-8BCF-A908354DA82A}"/>
              </a:ext>
            </a:extLst>
          </p:cNvPr>
          <p:cNvSpPr txBox="1"/>
          <p:nvPr/>
        </p:nvSpPr>
        <p:spPr>
          <a:xfrm>
            <a:off x="10564869" y="3384960"/>
            <a:ext cx="5872164" cy="1569660"/>
          </a:xfrm>
          <a:prstGeom prst="rect">
            <a:avLst/>
          </a:prstGeom>
          <a:noFill/>
        </p:spPr>
        <p:txBody>
          <a:bodyPr wrap="square">
            <a:spAutoFit/>
          </a:bodyPr>
          <a:lstStyle/>
          <a:p>
            <a:pPr algn="ctr" defTabSz="1371600"/>
            <a:r>
              <a:rPr lang="fr-FR" sz="2400" b="1" dirty="0">
                <a:solidFill>
                  <a:srgbClr val="4472C4">
                    <a:lumMod val="75000"/>
                  </a:srgbClr>
                </a:solidFill>
                <a:latin typeface="Nunito Sans" pitchFamily="2" charset="0"/>
              </a:rPr>
              <a:t>Ce baromètre est le vôtre.</a:t>
            </a:r>
          </a:p>
          <a:p>
            <a:pPr algn="ctr" defTabSz="1371600"/>
            <a:r>
              <a:rPr lang="fr-FR" sz="2400" b="1" dirty="0">
                <a:solidFill>
                  <a:srgbClr val="4472C4">
                    <a:lumMod val="75000"/>
                  </a:srgbClr>
                </a:solidFill>
                <a:latin typeface="Nunito Sans" pitchFamily="2" charset="0"/>
              </a:rPr>
              <a:t>Il constitue un point de départ pour agir collectivement en faveur de l’attractivité du métier.</a:t>
            </a:r>
          </a:p>
        </p:txBody>
      </p:sp>
    </p:spTree>
    <p:extLst>
      <p:ext uri="{BB962C8B-B14F-4D97-AF65-F5344CB8AC3E}">
        <p14:creationId xmlns:p14="http://schemas.microsoft.com/office/powerpoint/2010/main" val="31175307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714C185B-B28D-BE7B-1324-D67C383FF0A0}"/>
              </a:ext>
            </a:extLst>
          </p:cNvPr>
          <p:cNvSpPr/>
          <p:nvPr/>
        </p:nvSpPr>
        <p:spPr>
          <a:xfrm>
            <a:off x="1905000" y="3543300"/>
            <a:ext cx="14630400" cy="12460906"/>
          </a:xfrm>
          <a:prstGeom prst="ellipse">
            <a:avLst/>
          </a:prstGeom>
          <a:solidFill>
            <a:srgbClr val="0409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sp>
        <p:nvSpPr>
          <p:cNvPr id="2" name="object 2"/>
          <p:cNvSpPr txBox="1"/>
          <p:nvPr/>
        </p:nvSpPr>
        <p:spPr>
          <a:xfrm>
            <a:off x="1447800" y="679916"/>
            <a:ext cx="1305295" cy="228268"/>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dirty="0">
                <a:ln>
                  <a:noFill/>
                </a:ln>
                <a:solidFill>
                  <a:srgbClr val="F4F5FB"/>
                </a:solidFill>
                <a:effectLst/>
                <a:uLnTx/>
                <a:uFillTx/>
                <a:latin typeface="Tahoma"/>
                <a:cs typeface="Tahoma"/>
              </a:rPr>
              <a:t>AG</a:t>
            </a:r>
            <a:r>
              <a:rPr kumimoji="0" sz="1400" b="0" i="0" u="none" strike="noStrike" kern="0" cap="none" spc="25" normalizeH="0" baseline="0" noProof="0" dirty="0">
                <a:ln>
                  <a:noFill/>
                </a:ln>
                <a:solidFill>
                  <a:srgbClr val="F4F5FB"/>
                </a:solidFill>
                <a:effectLst/>
                <a:uLnTx/>
                <a:uFillTx/>
                <a:latin typeface="Tahoma"/>
                <a:cs typeface="Tahoma"/>
              </a:rPr>
              <a:t> </a:t>
            </a:r>
            <a:r>
              <a:rPr kumimoji="0" sz="1400" b="0" i="0" u="none" strike="noStrike" kern="0" cap="none" spc="-10" normalizeH="0" baseline="0" noProof="0" dirty="0">
                <a:ln>
                  <a:noFill/>
                </a:ln>
                <a:solidFill>
                  <a:srgbClr val="F4F5FB"/>
                </a:solidFill>
                <a:effectLst/>
                <a:uLnTx/>
                <a:uFillTx/>
                <a:latin typeface="Tahoma"/>
                <a:cs typeface="Tahoma"/>
              </a:rPr>
              <a:t>Interp’Aura</a:t>
            </a:r>
            <a:endParaRPr kumimoji="0" sz="1400" b="0" i="0" u="none" strike="noStrike" kern="0" cap="none" spc="0" normalizeH="0" baseline="0" noProof="0" dirty="0">
              <a:ln>
                <a:noFill/>
              </a:ln>
              <a:solidFill>
                <a:sysClr val="windowText" lastClr="000000"/>
              </a:solidFill>
              <a:effectLst/>
              <a:uLnTx/>
              <a:uFillTx/>
              <a:latin typeface="Tahoma"/>
              <a:cs typeface="Tahoma"/>
            </a:endParaRPr>
          </a:p>
        </p:txBody>
      </p:sp>
      <p:sp>
        <p:nvSpPr>
          <p:cNvPr id="3" name="object 3"/>
          <p:cNvSpPr txBox="1"/>
          <p:nvPr/>
        </p:nvSpPr>
        <p:spPr>
          <a:xfrm>
            <a:off x="15882752" y="679916"/>
            <a:ext cx="1305295" cy="25904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dirty="0">
                <a:ln>
                  <a:noFill/>
                </a:ln>
                <a:solidFill>
                  <a:srgbClr val="F4F5FB"/>
                </a:solidFill>
                <a:effectLst/>
                <a:uLnTx/>
                <a:uFillTx/>
                <a:latin typeface="Tahoma"/>
                <a:cs typeface="Tahoma"/>
              </a:rPr>
              <a:t>9 juin </a:t>
            </a:r>
            <a:r>
              <a:rPr kumimoji="0" sz="1600" b="0" i="0" u="none" strike="noStrike" kern="0" cap="none" spc="-20" normalizeH="0" baseline="0" noProof="0" dirty="0">
                <a:ln>
                  <a:noFill/>
                </a:ln>
                <a:solidFill>
                  <a:srgbClr val="F4F5FB"/>
                </a:solidFill>
                <a:effectLst/>
                <a:uLnTx/>
                <a:uFillTx/>
                <a:latin typeface="Tahoma"/>
                <a:cs typeface="Tahoma"/>
              </a:rPr>
              <a:t>2026</a:t>
            </a:r>
            <a:endParaRPr kumimoji="0" sz="1600" b="0" i="0" u="none" strike="noStrike" kern="0" cap="none" spc="0" normalizeH="0" baseline="0" noProof="0" dirty="0">
              <a:ln>
                <a:noFill/>
              </a:ln>
              <a:solidFill>
                <a:sysClr val="windowText" lastClr="000000"/>
              </a:solidFill>
              <a:effectLst/>
              <a:uLnTx/>
              <a:uFillTx/>
              <a:latin typeface="Tahoma"/>
              <a:cs typeface="Tahoma"/>
            </a:endParaRPr>
          </a:p>
        </p:txBody>
      </p:sp>
      <p:sp>
        <p:nvSpPr>
          <p:cNvPr id="4" name="object 4"/>
          <p:cNvSpPr txBox="1"/>
          <p:nvPr/>
        </p:nvSpPr>
        <p:spPr>
          <a:xfrm>
            <a:off x="2890216" y="6642137"/>
            <a:ext cx="12507595" cy="3329304"/>
          </a:xfrm>
          <a:prstGeom prst="rect">
            <a:avLst/>
          </a:prstGeom>
        </p:spPr>
        <p:txBody>
          <a:bodyPr vert="horz" wrap="square" lIns="0" tIns="73660" rIns="0" bIns="0" rtlCol="0">
            <a:spAutoFit/>
          </a:bodyPr>
          <a:lstStyle/>
          <a:p>
            <a:pPr marL="0" marR="0" lvl="0" indent="0" algn="ctr" defTabSz="914400" eaLnBrk="1" fontAlgn="auto" latinLnBrk="0" hangingPunct="1">
              <a:lnSpc>
                <a:spcPct val="100000"/>
              </a:lnSpc>
              <a:spcBef>
                <a:spcPts val="580"/>
              </a:spcBef>
              <a:spcAft>
                <a:spcPts val="0"/>
              </a:spcAft>
              <a:buClrTx/>
              <a:buSzTx/>
              <a:buFontTx/>
              <a:buNone/>
              <a:tabLst>
                <a:tab pos="1694814" algn="l"/>
              </a:tabLst>
              <a:defRPr/>
            </a:pPr>
            <a:r>
              <a:rPr kumimoji="0" sz="1800" b="0" i="0" u="none" strike="noStrike" kern="0" cap="none" spc="0" normalizeH="0" baseline="0" noProof="0" dirty="0">
                <a:ln>
                  <a:noFill/>
                </a:ln>
                <a:solidFill>
                  <a:srgbClr val="F4F5FB"/>
                </a:solidFill>
                <a:effectLst/>
                <a:uLnTx/>
                <a:uFillTx/>
                <a:latin typeface="Tahoma"/>
                <a:cs typeface="Tahoma"/>
              </a:rPr>
              <a:t>L</a:t>
            </a:r>
            <a:r>
              <a:rPr kumimoji="0" sz="1800" b="0" i="0" u="none" strike="noStrike" kern="0" cap="none" spc="340" normalizeH="0" baseline="0" noProof="0" dirty="0">
                <a:ln>
                  <a:noFill/>
                </a:ln>
                <a:solidFill>
                  <a:srgbClr val="F4F5FB"/>
                </a:solidFill>
                <a:effectLst/>
                <a:uLnTx/>
                <a:uFillTx/>
                <a:latin typeface="Tahoma"/>
                <a:cs typeface="Tahoma"/>
              </a:rPr>
              <a:t> </a:t>
            </a:r>
            <a:r>
              <a:rPr kumimoji="0" sz="1800" b="0" i="0" u="none" strike="noStrike" kern="0" cap="none" spc="0" normalizeH="0" baseline="0" noProof="0" dirty="0">
                <a:ln>
                  <a:noFill/>
                </a:ln>
                <a:solidFill>
                  <a:srgbClr val="F4F5FB"/>
                </a:solidFill>
                <a:effectLst/>
                <a:uLnTx/>
                <a:uFillTx/>
                <a:latin typeface="Tahoma"/>
                <a:cs typeface="Tahoma"/>
              </a:rPr>
              <a:t>E</a:t>
            </a:r>
            <a:r>
              <a:rPr kumimoji="0" sz="1800" b="0" i="0" u="none" strike="noStrike" kern="0" cap="none" spc="340" normalizeH="0" baseline="0" noProof="0" dirty="0">
                <a:ln>
                  <a:noFill/>
                </a:ln>
                <a:solidFill>
                  <a:srgbClr val="F4F5FB"/>
                </a:solidFill>
                <a:effectLst/>
                <a:uLnTx/>
                <a:uFillTx/>
                <a:latin typeface="Tahoma"/>
                <a:cs typeface="Tahoma"/>
              </a:rPr>
              <a:t> </a:t>
            </a:r>
            <a:r>
              <a:rPr kumimoji="0" sz="1800" b="0" i="0" u="none" strike="noStrike" kern="0" cap="none" spc="105" normalizeH="0" baseline="0" noProof="0" dirty="0">
                <a:ln>
                  <a:noFill/>
                </a:ln>
                <a:solidFill>
                  <a:srgbClr val="F4F5FB"/>
                </a:solidFill>
                <a:effectLst/>
                <a:uLnTx/>
                <a:uFillTx/>
                <a:latin typeface="Tahoma"/>
                <a:cs typeface="Tahoma"/>
              </a:rPr>
              <a:t>G</a:t>
            </a:r>
            <a:r>
              <a:rPr kumimoji="0" sz="1800" b="0" i="0" u="none" strike="noStrike" kern="0" cap="none" spc="345" normalizeH="0" baseline="0" noProof="0" dirty="0">
                <a:ln>
                  <a:noFill/>
                </a:ln>
                <a:solidFill>
                  <a:srgbClr val="F4F5FB"/>
                </a:solidFill>
                <a:effectLst/>
                <a:uLnTx/>
                <a:uFillTx/>
                <a:latin typeface="Tahoma"/>
                <a:cs typeface="Tahoma"/>
              </a:rPr>
              <a:t> </a:t>
            </a:r>
            <a:r>
              <a:rPr kumimoji="0" sz="1800" b="0" i="0" u="none" strike="noStrike" kern="0" cap="none" spc="0" normalizeH="0" baseline="0" noProof="0" dirty="0">
                <a:ln>
                  <a:noFill/>
                </a:ln>
                <a:solidFill>
                  <a:srgbClr val="F4F5FB"/>
                </a:solidFill>
                <a:effectLst/>
                <a:uLnTx/>
                <a:uFillTx/>
                <a:latin typeface="Tahoma"/>
                <a:cs typeface="Tahoma"/>
              </a:rPr>
              <a:t>T</a:t>
            </a:r>
            <a:r>
              <a:rPr kumimoji="0" sz="1800" b="0" i="0" u="none" strike="noStrike" kern="0" cap="none" spc="340" normalizeH="0" baseline="0" noProof="0" dirty="0">
                <a:ln>
                  <a:noFill/>
                </a:ln>
                <a:solidFill>
                  <a:srgbClr val="F4F5FB"/>
                </a:solidFill>
                <a:effectLst/>
                <a:uLnTx/>
                <a:uFillTx/>
                <a:latin typeface="Tahoma"/>
                <a:cs typeface="Tahoma"/>
              </a:rPr>
              <a:t> </a:t>
            </a:r>
            <a:r>
              <a:rPr kumimoji="0" sz="1800" b="0" i="0" u="none" strike="noStrike" kern="0" cap="none" spc="85" normalizeH="0" baseline="0" noProof="0" dirty="0">
                <a:ln>
                  <a:noFill/>
                </a:ln>
                <a:solidFill>
                  <a:srgbClr val="F4F5FB"/>
                </a:solidFill>
                <a:effectLst/>
                <a:uLnTx/>
                <a:uFillTx/>
                <a:latin typeface="Tahoma"/>
                <a:cs typeface="Tahoma"/>
              </a:rPr>
              <a:t>P</a:t>
            </a:r>
            <a:r>
              <a:rPr kumimoji="0" sz="1800" b="0" i="0" u="none" strike="noStrike" kern="0" cap="none" spc="340" normalizeH="0" baseline="0" noProof="0" dirty="0">
                <a:ln>
                  <a:noFill/>
                </a:ln>
                <a:solidFill>
                  <a:srgbClr val="F4F5FB"/>
                </a:solidFill>
                <a:effectLst/>
                <a:uLnTx/>
                <a:uFillTx/>
                <a:latin typeface="Tahoma"/>
                <a:cs typeface="Tahoma"/>
              </a:rPr>
              <a:t> </a:t>
            </a:r>
            <a:r>
              <a:rPr kumimoji="0" sz="1800" b="0" i="0" u="none" strike="noStrike" kern="0" cap="none" spc="0" normalizeH="0" baseline="0" noProof="0" dirty="0">
                <a:ln>
                  <a:noFill/>
                </a:ln>
                <a:solidFill>
                  <a:srgbClr val="F4F5FB"/>
                </a:solidFill>
                <a:effectLst/>
                <a:uLnTx/>
                <a:uFillTx/>
                <a:latin typeface="Tahoma"/>
                <a:cs typeface="Tahoma"/>
              </a:rPr>
              <a:t>A	R</a:t>
            </a:r>
            <a:r>
              <a:rPr kumimoji="0" sz="1800" b="0" i="0" u="none" strike="noStrike" kern="0" cap="none" spc="335" normalizeH="0" baseline="0" noProof="0" dirty="0">
                <a:ln>
                  <a:noFill/>
                </a:ln>
                <a:solidFill>
                  <a:srgbClr val="F4F5FB"/>
                </a:solidFill>
                <a:effectLst/>
                <a:uLnTx/>
                <a:uFillTx/>
                <a:latin typeface="Tahoma"/>
                <a:cs typeface="Tahoma"/>
              </a:rPr>
              <a:t> </a:t>
            </a:r>
            <a:r>
              <a:rPr kumimoji="0" sz="1800" b="0" i="0" u="none" strike="noStrike" kern="0" cap="none" spc="110" normalizeH="0" baseline="0" noProof="0" dirty="0">
                <a:ln>
                  <a:noFill/>
                </a:ln>
                <a:solidFill>
                  <a:srgbClr val="F4F5FB"/>
                </a:solidFill>
                <a:effectLst/>
                <a:uLnTx/>
                <a:uFillTx/>
                <a:latin typeface="Tahoma"/>
                <a:cs typeface="Tahoma"/>
              </a:rPr>
              <a:t>O</a:t>
            </a:r>
            <a:r>
              <a:rPr kumimoji="0" sz="1800" b="0" i="0" u="none" strike="noStrike" kern="0" cap="none" spc="340" normalizeH="0" baseline="0" noProof="0" dirty="0">
                <a:ln>
                  <a:noFill/>
                </a:ln>
                <a:solidFill>
                  <a:srgbClr val="F4F5FB"/>
                </a:solidFill>
                <a:effectLst/>
                <a:uLnTx/>
                <a:uFillTx/>
                <a:latin typeface="Tahoma"/>
                <a:cs typeface="Tahoma"/>
              </a:rPr>
              <a:t> </a:t>
            </a:r>
            <a:r>
              <a:rPr kumimoji="0" sz="1800" b="0" i="0" u="none" strike="noStrike" kern="0" cap="none" spc="50" normalizeH="0" baseline="0" noProof="0" dirty="0">
                <a:ln>
                  <a:noFill/>
                </a:ln>
                <a:solidFill>
                  <a:srgbClr val="F4F5FB"/>
                </a:solidFill>
                <a:effectLst/>
                <a:uLnTx/>
                <a:uFillTx/>
                <a:latin typeface="Tahoma"/>
                <a:cs typeface="Tahoma"/>
              </a:rPr>
              <a:t>A</a:t>
            </a:r>
            <a:r>
              <a:rPr kumimoji="0" sz="1800" b="0" i="0" u="none" strike="noStrike" kern="0" cap="none" spc="340" normalizeH="0" baseline="0" noProof="0" dirty="0">
                <a:ln>
                  <a:noFill/>
                </a:ln>
                <a:solidFill>
                  <a:srgbClr val="F4F5FB"/>
                </a:solidFill>
                <a:effectLst/>
                <a:uLnTx/>
                <a:uFillTx/>
                <a:latin typeface="Tahoma"/>
                <a:cs typeface="Tahoma"/>
              </a:rPr>
              <a:t> </a:t>
            </a:r>
            <a:r>
              <a:rPr kumimoji="0" sz="1800" b="0" i="0" u="none" strike="noStrike" kern="0" cap="none" spc="140" normalizeH="0" baseline="0" noProof="0" dirty="0">
                <a:ln>
                  <a:noFill/>
                </a:ln>
                <a:solidFill>
                  <a:srgbClr val="F4F5FB"/>
                </a:solidFill>
                <a:effectLst/>
                <a:uLnTx/>
                <a:uFillTx/>
                <a:latin typeface="Tahoma"/>
                <a:cs typeface="Tahoma"/>
              </a:rPr>
              <a:t>N</a:t>
            </a:r>
            <a:r>
              <a:rPr kumimoji="0" sz="1800" b="0" i="0" u="none" strike="noStrike" kern="0" cap="none" spc="340" normalizeH="0" baseline="0" noProof="0" dirty="0">
                <a:ln>
                  <a:noFill/>
                </a:ln>
                <a:solidFill>
                  <a:srgbClr val="F4F5FB"/>
                </a:solidFill>
                <a:effectLst/>
                <a:uLnTx/>
                <a:uFillTx/>
                <a:latin typeface="Tahoma"/>
                <a:cs typeface="Tahoma"/>
              </a:rPr>
              <a:t> </a:t>
            </a:r>
            <a:r>
              <a:rPr kumimoji="0" sz="1800" b="0" i="0" u="none" strike="noStrike" kern="0" cap="none" spc="140" normalizeH="0" baseline="0" noProof="0" dirty="0">
                <a:ln>
                  <a:noFill/>
                </a:ln>
                <a:solidFill>
                  <a:srgbClr val="F4F5FB"/>
                </a:solidFill>
                <a:effectLst/>
                <a:uLnTx/>
                <a:uFillTx/>
                <a:latin typeface="Tahoma"/>
                <a:cs typeface="Tahoma"/>
              </a:rPr>
              <a:t>N</a:t>
            </a:r>
            <a:r>
              <a:rPr kumimoji="0" sz="1800" b="0" i="0" u="none" strike="noStrike" kern="0" cap="none" spc="340" normalizeH="0" baseline="0" noProof="0" dirty="0">
                <a:ln>
                  <a:noFill/>
                </a:ln>
                <a:solidFill>
                  <a:srgbClr val="F4F5FB"/>
                </a:solidFill>
                <a:effectLst/>
                <a:uLnTx/>
                <a:uFillTx/>
                <a:latin typeface="Tahoma"/>
                <a:cs typeface="Tahoma"/>
              </a:rPr>
              <a:t> </a:t>
            </a:r>
            <a:r>
              <a:rPr kumimoji="0" sz="1800" b="0" i="0" u="none" strike="noStrike" kern="0" cap="none" spc="0" normalizeH="0" baseline="0" noProof="0" dirty="0">
                <a:ln>
                  <a:noFill/>
                </a:ln>
                <a:solidFill>
                  <a:srgbClr val="F4F5FB"/>
                </a:solidFill>
                <a:effectLst/>
                <a:uLnTx/>
                <a:uFillTx/>
                <a:latin typeface="Tahoma"/>
                <a:cs typeface="Tahoma"/>
              </a:rPr>
              <a:t>E</a:t>
            </a:r>
            <a:r>
              <a:rPr kumimoji="0" sz="1800" b="0" i="0" u="none" strike="noStrike" kern="0" cap="none" spc="340" normalizeH="0" baseline="0" noProof="0" dirty="0">
                <a:ln>
                  <a:noFill/>
                </a:ln>
                <a:solidFill>
                  <a:srgbClr val="F4F5FB"/>
                </a:solidFill>
                <a:effectLst/>
                <a:uLnTx/>
                <a:uFillTx/>
                <a:latin typeface="Tahoma"/>
                <a:cs typeface="Tahoma"/>
              </a:rPr>
              <a:t> </a:t>
            </a:r>
            <a:r>
              <a:rPr kumimoji="0" sz="1800" b="0" i="0" u="none" strike="noStrike" kern="0" cap="none" spc="0" normalizeH="0" baseline="0" noProof="0" dirty="0">
                <a:ln>
                  <a:noFill/>
                </a:ln>
                <a:solidFill>
                  <a:srgbClr val="F4F5FB"/>
                </a:solidFill>
                <a:effectLst/>
                <a:uLnTx/>
                <a:uFillTx/>
                <a:latin typeface="Tahoma"/>
                <a:cs typeface="Tahoma"/>
              </a:rPr>
              <a:t>-</a:t>
            </a:r>
            <a:r>
              <a:rPr kumimoji="0" sz="1800" b="0" i="0" u="none" strike="noStrike" kern="0" cap="none" spc="340" normalizeH="0" baseline="0" noProof="0" dirty="0">
                <a:ln>
                  <a:noFill/>
                </a:ln>
                <a:solidFill>
                  <a:srgbClr val="F4F5FB"/>
                </a:solidFill>
                <a:effectLst/>
                <a:uLnTx/>
                <a:uFillTx/>
                <a:latin typeface="Tahoma"/>
                <a:cs typeface="Tahoma"/>
              </a:rPr>
              <a:t> </a:t>
            </a:r>
            <a:r>
              <a:rPr kumimoji="0" sz="1800" b="0" i="0" u="none" strike="noStrike" kern="0" cap="none" spc="50" normalizeH="0" baseline="0" noProof="0" dirty="0">
                <a:ln>
                  <a:noFill/>
                </a:ln>
                <a:solidFill>
                  <a:srgbClr val="F4F5FB"/>
                </a:solidFill>
                <a:effectLst/>
                <a:uLnTx/>
                <a:uFillTx/>
                <a:latin typeface="Tahoma"/>
                <a:cs typeface="Tahoma"/>
              </a:rPr>
              <a:t>C</a:t>
            </a:r>
            <a:r>
              <a:rPr kumimoji="0" sz="1800" b="0" i="0" u="none" strike="noStrike" kern="0" cap="none" spc="340" normalizeH="0" baseline="0" noProof="0" dirty="0">
                <a:ln>
                  <a:noFill/>
                </a:ln>
                <a:solidFill>
                  <a:srgbClr val="F4F5FB"/>
                </a:solidFill>
                <a:effectLst/>
                <a:uLnTx/>
                <a:uFillTx/>
                <a:latin typeface="Tahoma"/>
                <a:cs typeface="Tahoma"/>
              </a:rPr>
              <a:t> </a:t>
            </a:r>
            <a:r>
              <a:rPr kumimoji="0" sz="1800" b="0" i="0" u="none" strike="noStrike" kern="0" cap="none" spc="105" normalizeH="0" baseline="0" noProof="0" dirty="0">
                <a:ln>
                  <a:noFill/>
                </a:ln>
                <a:solidFill>
                  <a:srgbClr val="F4F5FB"/>
                </a:solidFill>
                <a:effectLst/>
                <a:uLnTx/>
                <a:uFillTx/>
                <a:latin typeface="Tahoma"/>
                <a:cs typeface="Tahoma"/>
              </a:rPr>
              <a:t>H</a:t>
            </a:r>
            <a:r>
              <a:rPr kumimoji="0" sz="1800" b="0" i="0" u="none" strike="noStrike" kern="0" cap="none" spc="340" normalizeH="0" baseline="0" noProof="0" dirty="0">
                <a:ln>
                  <a:noFill/>
                </a:ln>
                <a:solidFill>
                  <a:srgbClr val="F4F5FB"/>
                </a:solidFill>
                <a:effectLst/>
                <a:uLnTx/>
                <a:uFillTx/>
                <a:latin typeface="Tahoma"/>
                <a:cs typeface="Tahoma"/>
              </a:rPr>
              <a:t> </a:t>
            </a:r>
            <a:r>
              <a:rPr kumimoji="0" sz="1800" b="0" i="0" u="none" strike="noStrike" kern="0" cap="none" spc="0" normalizeH="0" baseline="0" noProof="0" dirty="0">
                <a:ln>
                  <a:noFill/>
                </a:ln>
                <a:solidFill>
                  <a:srgbClr val="F4F5FB"/>
                </a:solidFill>
                <a:effectLst/>
                <a:uLnTx/>
                <a:uFillTx/>
                <a:latin typeface="Tahoma"/>
                <a:cs typeface="Tahoma"/>
              </a:rPr>
              <a:t>E</a:t>
            </a:r>
            <a:r>
              <a:rPr kumimoji="0" sz="1800" b="0" i="0" u="none" strike="noStrike" kern="0" cap="none" spc="340" normalizeH="0" baseline="0" noProof="0" dirty="0">
                <a:ln>
                  <a:noFill/>
                </a:ln>
                <a:solidFill>
                  <a:srgbClr val="F4F5FB"/>
                </a:solidFill>
                <a:effectLst/>
                <a:uLnTx/>
                <a:uFillTx/>
                <a:latin typeface="Tahoma"/>
                <a:cs typeface="Tahoma"/>
              </a:rPr>
              <a:t> </a:t>
            </a:r>
            <a:r>
              <a:rPr kumimoji="0" sz="1800" b="0" i="0" u="none" strike="noStrike" kern="0" cap="none" spc="0" normalizeH="0" baseline="0" noProof="0" dirty="0">
                <a:ln>
                  <a:noFill/>
                </a:ln>
                <a:solidFill>
                  <a:srgbClr val="F4F5FB"/>
                </a:solidFill>
                <a:effectLst/>
                <a:uLnTx/>
                <a:uFillTx/>
                <a:latin typeface="Tahoma"/>
                <a:cs typeface="Tahoma"/>
              </a:rPr>
              <a:t>R</a:t>
            </a:r>
            <a:r>
              <a:rPr kumimoji="0" sz="1800" b="0" i="0" u="none" strike="noStrike" kern="0" cap="none" spc="340" normalizeH="0" baseline="0" noProof="0" dirty="0">
                <a:ln>
                  <a:noFill/>
                </a:ln>
                <a:solidFill>
                  <a:srgbClr val="F4F5FB"/>
                </a:solidFill>
                <a:effectLst/>
                <a:uLnTx/>
                <a:uFillTx/>
                <a:latin typeface="Tahoma"/>
                <a:cs typeface="Tahoma"/>
              </a:rPr>
              <a:t> </a:t>
            </a:r>
            <a:r>
              <a:rPr kumimoji="0" sz="1800" b="0" i="0" u="none" strike="noStrike" kern="0" cap="none" spc="0" normalizeH="0" baseline="0" noProof="0" dirty="0">
                <a:ln>
                  <a:noFill/>
                </a:ln>
                <a:solidFill>
                  <a:srgbClr val="F4F5FB"/>
                </a:solidFill>
                <a:effectLst/>
                <a:uLnTx/>
                <a:uFillTx/>
                <a:latin typeface="Tahoma"/>
                <a:cs typeface="Tahoma"/>
              </a:rPr>
              <a:t>V</a:t>
            </a:r>
            <a:r>
              <a:rPr kumimoji="0" sz="1800" b="0" i="0" u="none" strike="noStrike" kern="0" cap="none" spc="340" normalizeH="0" baseline="0" noProof="0" dirty="0">
                <a:ln>
                  <a:noFill/>
                </a:ln>
                <a:solidFill>
                  <a:srgbClr val="F4F5FB"/>
                </a:solidFill>
                <a:effectLst/>
                <a:uLnTx/>
                <a:uFillTx/>
                <a:latin typeface="Tahoma"/>
                <a:cs typeface="Tahoma"/>
              </a:rPr>
              <a:t> </a:t>
            </a:r>
            <a:r>
              <a:rPr kumimoji="0" sz="1800" b="0" i="0" u="none" strike="noStrike" kern="0" cap="none" spc="-50" normalizeH="0" baseline="0" noProof="0" dirty="0">
                <a:ln>
                  <a:noFill/>
                </a:ln>
                <a:solidFill>
                  <a:srgbClr val="F4F5FB"/>
                </a:solidFill>
                <a:effectLst/>
                <a:uLnTx/>
                <a:uFillTx/>
                <a:latin typeface="Tahoma"/>
                <a:cs typeface="Tahoma"/>
              </a:rPr>
              <a:t>É</a:t>
            </a:r>
            <a:endParaRPr kumimoji="0" sz="1800" b="0" i="0" u="none" strike="noStrike" kern="0" cap="none" spc="0" normalizeH="0" baseline="0" noProof="0" dirty="0">
              <a:ln>
                <a:noFill/>
              </a:ln>
              <a:solidFill>
                <a:sysClr val="windowText" lastClr="000000"/>
              </a:solidFill>
              <a:effectLst/>
              <a:uLnTx/>
              <a:uFillTx/>
              <a:latin typeface="Tahoma"/>
              <a:cs typeface="Tahoma"/>
            </a:endParaRPr>
          </a:p>
          <a:p>
            <a:pPr marL="12065" marR="5080" lvl="0" indent="0" algn="ctr" defTabSz="914400" eaLnBrk="1" fontAlgn="auto" latinLnBrk="0" hangingPunct="1">
              <a:lnSpc>
                <a:spcPct val="115900"/>
              </a:lnSpc>
              <a:spcBef>
                <a:spcPts val="425"/>
              </a:spcBef>
              <a:spcAft>
                <a:spcPts val="0"/>
              </a:spcAft>
              <a:buClrTx/>
              <a:buSzTx/>
              <a:buFontTx/>
              <a:buNone/>
              <a:tabLst/>
              <a:defRPr/>
            </a:pPr>
            <a:r>
              <a:rPr kumimoji="0" sz="5500" b="0" i="0" u="none" strike="noStrike" kern="0" cap="none" spc="-320" normalizeH="0" baseline="0" noProof="0" dirty="0">
                <a:ln>
                  <a:noFill/>
                </a:ln>
                <a:solidFill>
                  <a:srgbClr val="F4F5FB"/>
                </a:solidFill>
                <a:effectLst/>
                <a:uLnTx/>
                <a:uFillTx/>
                <a:latin typeface="Arial Black"/>
                <a:cs typeface="Arial Black"/>
              </a:rPr>
              <a:t>Comment</a:t>
            </a:r>
            <a:r>
              <a:rPr kumimoji="0" sz="5500" b="0" i="0" u="none" strike="noStrike" kern="0" cap="none" spc="-285" normalizeH="0" baseline="0" noProof="0" dirty="0">
                <a:ln>
                  <a:noFill/>
                </a:ln>
                <a:solidFill>
                  <a:srgbClr val="F4F5FB"/>
                </a:solidFill>
                <a:effectLst/>
                <a:uLnTx/>
                <a:uFillTx/>
                <a:latin typeface="Arial Black"/>
                <a:cs typeface="Arial Black"/>
              </a:rPr>
              <a:t> </a:t>
            </a:r>
            <a:r>
              <a:rPr kumimoji="0" sz="5500" b="0" i="0" u="none" strike="noStrike" kern="0" cap="none" spc="-305" normalizeH="0" baseline="0" noProof="0" dirty="0">
                <a:ln>
                  <a:noFill/>
                </a:ln>
                <a:solidFill>
                  <a:srgbClr val="F4F5FB"/>
                </a:solidFill>
                <a:effectLst/>
                <a:uLnTx/>
                <a:uFillTx/>
                <a:latin typeface="Arial Black"/>
                <a:cs typeface="Arial Black"/>
              </a:rPr>
              <a:t>la</a:t>
            </a:r>
            <a:r>
              <a:rPr kumimoji="0" sz="5500" b="0" i="0" u="none" strike="noStrike" kern="0" cap="none" spc="-285" normalizeH="0" baseline="0" noProof="0" dirty="0">
                <a:ln>
                  <a:noFill/>
                </a:ln>
                <a:solidFill>
                  <a:srgbClr val="F4F5FB"/>
                </a:solidFill>
                <a:effectLst/>
                <a:uLnTx/>
                <a:uFillTx/>
                <a:latin typeface="Arial Black"/>
                <a:cs typeface="Arial Black"/>
              </a:rPr>
              <a:t> </a:t>
            </a:r>
            <a:r>
              <a:rPr kumimoji="0" sz="5500" b="0" i="0" u="none" strike="noStrike" kern="0" cap="none" spc="-330" normalizeH="0" baseline="0" noProof="0" dirty="0">
                <a:ln>
                  <a:noFill/>
                </a:ln>
                <a:solidFill>
                  <a:srgbClr val="F4F5FB"/>
                </a:solidFill>
                <a:effectLst/>
                <a:uLnTx/>
                <a:uFillTx/>
                <a:latin typeface="Arial Black"/>
                <a:cs typeface="Arial Black"/>
              </a:rPr>
              <a:t>production</a:t>
            </a:r>
            <a:r>
              <a:rPr kumimoji="0" sz="5500" b="0" i="0" u="none" strike="noStrike" kern="0" cap="none" spc="-285" normalizeH="0" baseline="0" noProof="0" dirty="0">
                <a:ln>
                  <a:noFill/>
                </a:ln>
                <a:solidFill>
                  <a:srgbClr val="F4F5FB"/>
                </a:solidFill>
                <a:effectLst/>
                <a:uLnTx/>
                <a:uFillTx/>
                <a:latin typeface="Arial Black"/>
                <a:cs typeface="Arial Black"/>
              </a:rPr>
              <a:t> </a:t>
            </a:r>
            <a:r>
              <a:rPr kumimoji="0" sz="5500" b="0" i="0" u="none" strike="noStrike" kern="0" cap="none" spc="-295" normalizeH="0" baseline="0" noProof="0" dirty="0">
                <a:ln>
                  <a:noFill/>
                </a:ln>
                <a:solidFill>
                  <a:srgbClr val="F4F5FB"/>
                </a:solidFill>
                <a:effectLst/>
                <a:uLnTx/>
                <a:uFillTx/>
                <a:latin typeface="Arial Black"/>
                <a:cs typeface="Arial Black"/>
              </a:rPr>
              <a:t>porcine </a:t>
            </a:r>
            <a:r>
              <a:rPr kumimoji="0" sz="5500" b="0" i="0" u="none" strike="noStrike" kern="0" cap="none" spc="-400" normalizeH="0" baseline="0" noProof="0" dirty="0">
                <a:ln>
                  <a:noFill/>
                </a:ln>
                <a:solidFill>
                  <a:srgbClr val="F4F5FB"/>
                </a:solidFill>
                <a:effectLst/>
                <a:uLnTx/>
                <a:uFillTx/>
                <a:latin typeface="Arial Black"/>
                <a:cs typeface="Arial Black"/>
              </a:rPr>
              <a:t>est-</a:t>
            </a:r>
            <a:r>
              <a:rPr kumimoji="0" sz="5500" b="0" i="0" u="none" strike="noStrike" kern="0" cap="none" spc="-360" normalizeH="0" baseline="0" noProof="0" dirty="0">
                <a:ln>
                  <a:noFill/>
                </a:ln>
                <a:solidFill>
                  <a:srgbClr val="F4F5FB"/>
                </a:solidFill>
                <a:effectLst/>
                <a:uLnTx/>
                <a:uFillTx/>
                <a:latin typeface="Arial Black"/>
                <a:cs typeface="Arial Black"/>
              </a:rPr>
              <a:t>elle</a:t>
            </a:r>
            <a:r>
              <a:rPr kumimoji="0" sz="5500" b="0" i="0" u="none" strike="noStrike" kern="0" cap="none" spc="-290" normalizeH="0" baseline="0" noProof="0" dirty="0">
                <a:ln>
                  <a:noFill/>
                </a:ln>
                <a:solidFill>
                  <a:srgbClr val="F4F5FB"/>
                </a:solidFill>
                <a:effectLst/>
                <a:uLnTx/>
                <a:uFillTx/>
                <a:latin typeface="Arial Black"/>
                <a:cs typeface="Arial Black"/>
              </a:rPr>
              <a:t> </a:t>
            </a:r>
            <a:r>
              <a:rPr kumimoji="0" sz="5500" b="0" i="0" u="none" strike="noStrike" kern="0" cap="none" spc="-320" normalizeH="0" baseline="0" noProof="0" dirty="0">
                <a:ln>
                  <a:noFill/>
                </a:ln>
                <a:solidFill>
                  <a:srgbClr val="F4F5FB"/>
                </a:solidFill>
                <a:effectLst/>
                <a:uLnTx/>
                <a:uFillTx/>
                <a:latin typeface="Arial Black"/>
                <a:cs typeface="Arial Black"/>
              </a:rPr>
              <a:t>enseignée</a:t>
            </a:r>
            <a:r>
              <a:rPr kumimoji="0" sz="5500" b="0" i="0" u="none" strike="noStrike" kern="0" cap="none" spc="-290" normalizeH="0" baseline="0" noProof="0" dirty="0">
                <a:ln>
                  <a:noFill/>
                </a:ln>
                <a:solidFill>
                  <a:srgbClr val="F4F5FB"/>
                </a:solidFill>
                <a:effectLst/>
                <a:uLnTx/>
                <a:uFillTx/>
                <a:latin typeface="Arial Black"/>
                <a:cs typeface="Arial Black"/>
              </a:rPr>
              <a:t> </a:t>
            </a:r>
            <a:r>
              <a:rPr kumimoji="0" sz="5500" b="0" i="0" u="none" strike="noStrike" kern="0" cap="none" spc="-295" normalizeH="0" baseline="0" noProof="0" dirty="0">
                <a:ln>
                  <a:noFill/>
                </a:ln>
                <a:solidFill>
                  <a:srgbClr val="F4F5FB"/>
                </a:solidFill>
                <a:effectLst/>
                <a:uLnTx/>
                <a:uFillTx/>
                <a:latin typeface="Arial Black"/>
                <a:cs typeface="Arial Black"/>
              </a:rPr>
              <a:t>aujourd’hui</a:t>
            </a:r>
            <a:r>
              <a:rPr kumimoji="0" sz="5500" b="0" i="0" u="none" strike="noStrike" kern="0" cap="none" spc="-285" normalizeH="0" baseline="0" noProof="0" dirty="0">
                <a:ln>
                  <a:noFill/>
                </a:ln>
                <a:solidFill>
                  <a:srgbClr val="F4F5FB"/>
                </a:solidFill>
                <a:effectLst/>
                <a:uLnTx/>
                <a:uFillTx/>
                <a:latin typeface="Arial Black"/>
                <a:cs typeface="Arial Black"/>
              </a:rPr>
              <a:t> </a:t>
            </a:r>
            <a:r>
              <a:rPr kumimoji="0" sz="5500" b="0" i="0" u="none" strike="noStrike" kern="0" cap="none" spc="-350" normalizeH="0" baseline="0" noProof="0" dirty="0">
                <a:ln>
                  <a:noFill/>
                </a:ln>
                <a:solidFill>
                  <a:srgbClr val="F4F5FB"/>
                </a:solidFill>
                <a:effectLst/>
                <a:uLnTx/>
                <a:uFillTx/>
                <a:latin typeface="Arial Black"/>
                <a:cs typeface="Arial Black"/>
              </a:rPr>
              <a:t>aux</a:t>
            </a:r>
            <a:r>
              <a:rPr kumimoji="0" sz="5500" b="0" i="0" u="none" strike="noStrike" kern="0" cap="none" spc="-290" normalizeH="0" baseline="0" noProof="0" dirty="0">
                <a:ln>
                  <a:noFill/>
                </a:ln>
                <a:solidFill>
                  <a:srgbClr val="F4F5FB"/>
                </a:solidFill>
                <a:effectLst/>
                <a:uLnTx/>
                <a:uFillTx/>
                <a:latin typeface="Arial Black"/>
                <a:cs typeface="Arial Black"/>
              </a:rPr>
              <a:t> </a:t>
            </a:r>
            <a:r>
              <a:rPr kumimoji="0" sz="5500" b="0" i="0" u="none" strike="noStrike" kern="0" cap="none" spc="-620" normalizeH="0" baseline="0" noProof="0" dirty="0">
                <a:ln>
                  <a:noFill/>
                </a:ln>
                <a:solidFill>
                  <a:srgbClr val="F4F5FB"/>
                </a:solidFill>
                <a:effectLst/>
                <a:uLnTx/>
                <a:uFillTx/>
                <a:latin typeface="Arial Black"/>
                <a:cs typeface="Arial Black"/>
              </a:rPr>
              <a:t>futurs </a:t>
            </a:r>
            <a:r>
              <a:rPr kumimoji="0" sz="5500" b="0" i="0" u="none" strike="noStrike" kern="0" cap="none" spc="-470" normalizeH="0" baseline="0" noProof="0" dirty="0">
                <a:ln>
                  <a:noFill/>
                </a:ln>
                <a:solidFill>
                  <a:srgbClr val="F4F5FB"/>
                </a:solidFill>
                <a:effectLst/>
                <a:uLnTx/>
                <a:uFillTx/>
                <a:latin typeface="Arial Black"/>
                <a:cs typeface="Arial Black"/>
              </a:rPr>
              <a:t>professionnels</a:t>
            </a:r>
            <a:r>
              <a:rPr kumimoji="0" sz="5500" b="0" i="0" u="none" strike="noStrike" kern="0" cap="none" spc="-240" normalizeH="0" baseline="0" noProof="0" dirty="0">
                <a:ln>
                  <a:noFill/>
                </a:ln>
                <a:solidFill>
                  <a:srgbClr val="F4F5FB"/>
                </a:solidFill>
                <a:effectLst/>
                <a:uLnTx/>
                <a:uFillTx/>
                <a:latin typeface="Arial Black"/>
                <a:cs typeface="Arial Black"/>
              </a:rPr>
              <a:t> </a:t>
            </a:r>
            <a:r>
              <a:rPr kumimoji="0" sz="5500" b="0" i="0" u="none" strike="noStrike" kern="0" cap="none" spc="-390" normalizeH="0" baseline="0" noProof="0" dirty="0">
                <a:ln>
                  <a:noFill/>
                </a:ln>
                <a:solidFill>
                  <a:srgbClr val="F4F5FB"/>
                </a:solidFill>
                <a:effectLst/>
                <a:uLnTx/>
                <a:uFillTx/>
                <a:latin typeface="Arial Black"/>
                <a:cs typeface="Arial Black"/>
              </a:rPr>
              <a:t>?</a:t>
            </a:r>
            <a:endParaRPr kumimoji="0" sz="5500" b="0" i="0" u="none" strike="noStrike" kern="0" cap="none" spc="0" normalizeH="0" baseline="0" noProof="0" dirty="0">
              <a:ln>
                <a:noFill/>
              </a:ln>
              <a:solidFill>
                <a:sysClr val="windowText" lastClr="000000"/>
              </a:solidFill>
              <a:effectLst/>
              <a:uLnTx/>
              <a:uFillTx/>
              <a:latin typeface="Arial Black"/>
              <a:cs typeface="Arial Black"/>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llipse 22">
            <a:extLst>
              <a:ext uri="{FF2B5EF4-FFF2-40B4-BE49-F238E27FC236}">
                <a16:creationId xmlns:a16="http://schemas.microsoft.com/office/drawing/2014/main" id="{288B73E3-B742-8295-CAF5-58D6D0FD000A}"/>
              </a:ext>
            </a:extLst>
          </p:cNvPr>
          <p:cNvSpPr/>
          <p:nvPr/>
        </p:nvSpPr>
        <p:spPr>
          <a:xfrm>
            <a:off x="100049" y="4743921"/>
            <a:ext cx="18340351" cy="5543079"/>
          </a:xfrm>
          <a:prstGeom prst="ellipse">
            <a:avLst/>
          </a:prstGeom>
          <a:solidFill>
            <a:srgbClr val="040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 name="object 2"/>
          <p:cNvGrpSpPr/>
          <p:nvPr/>
        </p:nvGrpSpPr>
        <p:grpSpPr>
          <a:xfrm>
            <a:off x="126224" y="2713991"/>
            <a:ext cx="18288000" cy="7573009"/>
            <a:chOff x="0" y="2714579"/>
            <a:chExt cx="18288000" cy="7573009"/>
          </a:xfrm>
        </p:grpSpPr>
        <p:sp>
          <p:nvSpPr>
            <p:cNvPr id="3" name="object 3"/>
            <p:cNvSpPr/>
            <p:nvPr/>
          </p:nvSpPr>
          <p:spPr>
            <a:xfrm>
              <a:off x="0" y="4744509"/>
              <a:ext cx="18288000" cy="5542915"/>
            </a:xfrm>
            <a:custGeom>
              <a:avLst/>
              <a:gdLst/>
              <a:ahLst/>
              <a:cxnLst/>
              <a:rect l="l" t="t" r="r" b="b"/>
              <a:pathLst>
                <a:path w="18288000" h="5542915">
                  <a:moveTo>
                    <a:pt x="9742556" y="127000"/>
                  </a:moveTo>
                  <a:lnTo>
                    <a:pt x="8545443" y="127000"/>
                  </a:lnTo>
                  <a:lnTo>
                    <a:pt x="8644699" y="0"/>
                  </a:lnTo>
                  <a:lnTo>
                    <a:pt x="9643300" y="0"/>
                  </a:lnTo>
                  <a:lnTo>
                    <a:pt x="9742556" y="127000"/>
                  </a:lnTo>
                  <a:close/>
                </a:path>
                <a:path w="18288000" h="5542915">
                  <a:moveTo>
                    <a:pt x="11490452" y="254000"/>
                  </a:moveTo>
                  <a:lnTo>
                    <a:pt x="6797547" y="254000"/>
                  </a:lnTo>
                  <a:lnTo>
                    <a:pt x="6892569" y="127000"/>
                  </a:lnTo>
                  <a:lnTo>
                    <a:pt x="11395430" y="127000"/>
                  </a:lnTo>
                  <a:lnTo>
                    <a:pt x="11490452" y="254000"/>
                  </a:lnTo>
                  <a:close/>
                </a:path>
                <a:path w="18288000" h="5542915">
                  <a:moveTo>
                    <a:pt x="12333361" y="381000"/>
                  </a:moveTo>
                  <a:lnTo>
                    <a:pt x="5954638" y="381000"/>
                  </a:lnTo>
                  <a:lnTo>
                    <a:pt x="6047164" y="254000"/>
                  </a:lnTo>
                  <a:lnTo>
                    <a:pt x="12240834" y="254000"/>
                  </a:lnTo>
                  <a:lnTo>
                    <a:pt x="12333361" y="381000"/>
                  </a:lnTo>
                  <a:close/>
                </a:path>
                <a:path w="18288000" h="5542915">
                  <a:moveTo>
                    <a:pt x="12972672" y="508000"/>
                  </a:moveTo>
                  <a:lnTo>
                    <a:pt x="5315326" y="508000"/>
                  </a:lnTo>
                  <a:lnTo>
                    <a:pt x="5405737" y="381000"/>
                  </a:lnTo>
                  <a:lnTo>
                    <a:pt x="12882261" y="381000"/>
                  </a:lnTo>
                  <a:lnTo>
                    <a:pt x="12972672" y="508000"/>
                  </a:lnTo>
                  <a:close/>
                </a:path>
                <a:path w="18288000" h="5542915">
                  <a:moveTo>
                    <a:pt x="13508421" y="635000"/>
                  </a:moveTo>
                  <a:lnTo>
                    <a:pt x="4779577" y="635000"/>
                  </a:lnTo>
                  <a:lnTo>
                    <a:pt x="4868054" y="508000"/>
                  </a:lnTo>
                  <a:lnTo>
                    <a:pt x="13419945" y="508000"/>
                  </a:lnTo>
                  <a:lnTo>
                    <a:pt x="13508421" y="635000"/>
                  </a:lnTo>
                  <a:close/>
                </a:path>
                <a:path w="18288000" h="5542915">
                  <a:moveTo>
                    <a:pt x="14032167" y="762000"/>
                  </a:moveTo>
                  <a:lnTo>
                    <a:pt x="4255831" y="762000"/>
                  </a:lnTo>
                  <a:lnTo>
                    <a:pt x="4342260" y="635000"/>
                  </a:lnTo>
                  <a:lnTo>
                    <a:pt x="13945738" y="635000"/>
                  </a:lnTo>
                  <a:lnTo>
                    <a:pt x="14032167" y="762000"/>
                  </a:lnTo>
                  <a:close/>
                </a:path>
                <a:path w="18288000" h="5542915">
                  <a:moveTo>
                    <a:pt x="14458968" y="889000"/>
                  </a:moveTo>
                  <a:lnTo>
                    <a:pt x="3829030" y="889000"/>
                  </a:lnTo>
                  <a:lnTo>
                    <a:pt x="3913668" y="762000"/>
                  </a:lnTo>
                  <a:lnTo>
                    <a:pt x="14374331" y="762000"/>
                  </a:lnTo>
                  <a:lnTo>
                    <a:pt x="14458968" y="889000"/>
                  </a:lnTo>
                  <a:close/>
                </a:path>
                <a:path w="18288000" h="5542915">
                  <a:moveTo>
                    <a:pt x="14793809" y="1016000"/>
                  </a:moveTo>
                  <a:lnTo>
                    <a:pt x="3494189" y="1016000"/>
                  </a:lnTo>
                  <a:lnTo>
                    <a:pt x="3577337" y="889000"/>
                  </a:lnTo>
                  <a:lnTo>
                    <a:pt x="14710661" y="889000"/>
                  </a:lnTo>
                  <a:lnTo>
                    <a:pt x="14793809" y="1016000"/>
                  </a:lnTo>
                  <a:close/>
                </a:path>
                <a:path w="18288000" h="5542915">
                  <a:moveTo>
                    <a:pt x="15203783" y="1143000"/>
                  </a:moveTo>
                  <a:lnTo>
                    <a:pt x="3084215" y="1143000"/>
                  </a:lnTo>
                  <a:lnTo>
                    <a:pt x="3165431" y="1016000"/>
                  </a:lnTo>
                  <a:lnTo>
                    <a:pt x="15122568" y="1016000"/>
                  </a:lnTo>
                  <a:lnTo>
                    <a:pt x="15203783" y="1143000"/>
                  </a:lnTo>
                  <a:close/>
                </a:path>
                <a:path w="18288000" h="5542915">
                  <a:moveTo>
                    <a:pt x="15524658" y="1270000"/>
                  </a:moveTo>
                  <a:lnTo>
                    <a:pt x="2763341" y="1270000"/>
                  </a:lnTo>
                  <a:lnTo>
                    <a:pt x="2842955" y="1143000"/>
                  </a:lnTo>
                  <a:lnTo>
                    <a:pt x="15445044" y="1143000"/>
                  </a:lnTo>
                  <a:lnTo>
                    <a:pt x="15524658" y="1270000"/>
                  </a:lnTo>
                  <a:close/>
                </a:path>
                <a:path w="18288000" h="5542915">
                  <a:moveTo>
                    <a:pt x="15839001" y="1397000"/>
                  </a:moveTo>
                  <a:lnTo>
                    <a:pt x="2448997" y="1397000"/>
                  </a:lnTo>
                  <a:lnTo>
                    <a:pt x="2526960" y="1270000"/>
                  </a:lnTo>
                  <a:lnTo>
                    <a:pt x="15761038" y="1270000"/>
                  </a:lnTo>
                  <a:lnTo>
                    <a:pt x="15839001" y="1397000"/>
                  </a:lnTo>
                  <a:close/>
                </a:path>
                <a:path w="18288000" h="5542915">
                  <a:moveTo>
                    <a:pt x="16146613" y="1524000"/>
                  </a:moveTo>
                  <a:lnTo>
                    <a:pt x="2141385" y="1524000"/>
                  </a:lnTo>
                  <a:lnTo>
                    <a:pt x="2217646" y="1397000"/>
                  </a:lnTo>
                  <a:lnTo>
                    <a:pt x="16070352" y="1397000"/>
                  </a:lnTo>
                  <a:lnTo>
                    <a:pt x="16146613" y="1524000"/>
                  </a:lnTo>
                  <a:close/>
                </a:path>
                <a:path w="18288000" h="5542915">
                  <a:moveTo>
                    <a:pt x="16372785" y="1651000"/>
                  </a:moveTo>
                  <a:lnTo>
                    <a:pt x="1915214" y="1651000"/>
                  </a:lnTo>
                  <a:lnTo>
                    <a:pt x="1990166" y="1524000"/>
                  </a:lnTo>
                  <a:lnTo>
                    <a:pt x="16297833" y="1524000"/>
                  </a:lnTo>
                  <a:lnTo>
                    <a:pt x="16372785" y="1651000"/>
                  </a:lnTo>
                  <a:close/>
                </a:path>
                <a:path w="18288000" h="5542915">
                  <a:moveTo>
                    <a:pt x="16668138" y="1778000"/>
                  </a:moveTo>
                  <a:lnTo>
                    <a:pt x="1619861" y="1778000"/>
                  </a:lnTo>
                  <a:lnTo>
                    <a:pt x="1693024" y="1651000"/>
                  </a:lnTo>
                  <a:lnTo>
                    <a:pt x="16594974" y="1651000"/>
                  </a:lnTo>
                  <a:lnTo>
                    <a:pt x="16668138" y="1778000"/>
                  </a:lnTo>
                  <a:close/>
                </a:path>
                <a:path w="18288000" h="5542915">
                  <a:moveTo>
                    <a:pt x="16884886" y="1905000"/>
                  </a:moveTo>
                  <a:lnTo>
                    <a:pt x="1403113" y="1905000"/>
                  </a:lnTo>
                  <a:lnTo>
                    <a:pt x="1474902" y="1778000"/>
                  </a:lnTo>
                  <a:lnTo>
                    <a:pt x="16813097" y="1778000"/>
                  </a:lnTo>
                  <a:lnTo>
                    <a:pt x="16884886" y="1905000"/>
                  </a:lnTo>
                  <a:close/>
                </a:path>
                <a:path w="18288000" h="5542915">
                  <a:moveTo>
                    <a:pt x="17097455" y="2032000"/>
                  </a:moveTo>
                  <a:lnTo>
                    <a:pt x="1190543" y="2032000"/>
                  </a:lnTo>
                  <a:lnTo>
                    <a:pt x="1260930" y="1905000"/>
                  </a:lnTo>
                  <a:lnTo>
                    <a:pt x="17027068" y="1905000"/>
                  </a:lnTo>
                  <a:lnTo>
                    <a:pt x="17097455" y="2032000"/>
                  </a:lnTo>
                  <a:close/>
                </a:path>
                <a:path w="18288000" h="5542915">
                  <a:moveTo>
                    <a:pt x="17305761" y="2159000"/>
                  </a:moveTo>
                  <a:lnTo>
                    <a:pt x="982237" y="2159000"/>
                  </a:lnTo>
                  <a:lnTo>
                    <a:pt x="1051194" y="2032000"/>
                  </a:lnTo>
                  <a:lnTo>
                    <a:pt x="17236805" y="2032000"/>
                  </a:lnTo>
                  <a:lnTo>
                    <a:pt x="17305761" y="2159000"/>
                  </a:lnTo>
                  <a:close/>
                </a:path>
                <a:path w="18288000" h="5542915">
                  <a:moveTo>
                    <a:pt x="17576725" y="2286000"/>
                  </a:moveTo>
                  <a:lnTo>
                    <a:pt x="711273" y="2286000"/>
                  </a:lnTo>
                  <a:lnTo>
                    <a:pt x="778279" y="2159000"/>
                  </a:lnTo>
                  <a:lnTo>
                    <a:pt x="17509720" y="2159000"/>
                  </a:lnTo>
                  <a:lnTo>
                    <a:pt x="17576725" y="2286000"/>
                  </a:lnTo>
                  <a:close/>
                </a:path>
                <a:path w="18288000" h="5542915">
                  <a:moveTo>
                    <a:pt x="17774757" y="2413000"/>
                  </a:moveTo>
                  <a:lnTo>
                    <a:pt x="513242" y="2413000"/>
                  </a:lnTo>
                  <a:lnTo>
                    <a:pt x="578751" y="2286000"/>
                  </a:lnTo>
                  <a:lnTo>
                    <a:pt x="17709247" y="2286000"/>
                  </a:lnTo>
                  <a:lnTo>
                    <a:pt x="17774757" y="2413000"/>
                  </a:lnTo>
                  <a:close/>
                </a:path>
                <a:path w="18288000" h="5542915">
                  <a:moveTo>
                    <a:pt x="17968244" y="2540000"/>
                  </a:moveTo>
                  <a:lnTo>
                    <a:pt x="319754" y="2540000"/>
                  </a:lnTo>
                  <a:lnTo>
                    <a:pt x="383740" y="2413000"/>
                  </a:lnTo>
                  <a:lnTo>
                    <a:pt x="17904259" y="2413000"/>
                  </a:lnTo>
                  <a:lnTo>
                    <a:pt x="17968244" y="2540000"/>
                  </a:lnTo>
                  <a:close/>
                </a:path>
                <a:path w="18288000" h="5542915">
                  <a:moveTo>
                    <a:pt x="18094670" y="2667000"/>
                  </a:moveTo>
                  <a:lnTo>
                    <a:pt x="193328" y="2667000"/>
                  </a:lnTo>
                  <a:lnTo>
                    <a:pt x="256282" y="2540000"/>
                  </a:lnTo>
                  <a:lnTo>
                    <a:pt x="18031716" y="2540000"/>
                  </a:lnTo>
                  <a:lnTo>
                    <a:pt x="18094670" y="2667000"/>
                  </a:lnTo>
                  <a:close/>
                </a:path>
                <a:path w="18288000" h="5542915">
                  <a:moveTo>
                    <a:pt x="18280398" y="2794000"/>
                  </a:moveTo>
                  <a:lnTo>
                    <a:pt x="7600" y="2794000"/>
                  </a:lnTo>
                  <a:lnTo>
                    <a:pt x="68984" y="2667000"/>
                  </a:lnTo>
                  <a:lnTo>
                    <a:pt x="18219014" y="2667000"/>
                  </a:lnTo>
                  <a:lnTo>
                    <a:pt x="18280398" y="2794000"/>
                  </a:lnTo>
                  <a:close/>
                </a:path>
                <a:path w="18288000" h="5542915">
                  <a:moveTo>
                    <a:pt x="18288000" y="5542490"/>
                  </a:moveTo>
                  <a:lnTo>
                    <a:pt x="0" y="5542490"/>
                  </a:lnTo>
                  <a:lnTo>
                    <a:pt x="0" y="2794000"/>
                  </a:lnTo>
                  <a:lnTo>
                    <a:pt x="18288000" y="2794000"/>
                  </a:lnTo>
                  <a:lnTo>
                    <a:pt x="18288000" y="5542490"/>
                  </a:lnTo>
                  <a:close/>
                </a:path>
              </a:pathLst>
            </a:custGeom>
            <a:solidFill>
              <a:srgbClr val="04092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12271644" y="3546420"/>
              <a:ext cx="3600449" cy="3590924"/>
            </a:xfrm>
            <a:prstGeom prst="rect">
              <a:avLst/>
            </a:prstGeom>
          </p:spPr>
        </p:pic>
        <p:sp>
          <p:nvSpPr>
            <p:cNvPr id="5" name="object 5"/>
            <p:cNvSpPr/>
            <p:nvPr/>
          </p:nvSpPr>
          <p:spPr>
            <a:xfrm>
              <a:off x="12465124" y="3737649"/>
              <a:ext cx="3213100" cy="3213100"/>
            </a:xfrm>
            <a:custGeom>
              <a:avLst/>
              <a:gdLst/>
              <a:ahLst/>
              <a:cxnLst/>
              <a:rect l="l" t="t" r="r" b="b"/>
              <a:pathLst>
                <a:path w="3213100" h="3213100">
                  <a:moveTo>
                    <a:pt x="1606298" y="3212596"/>
                  </a:moveTo>
                  <a:lnTo>
                    <a:pt x="1558078" y="3211886"/>
                  </a:lnTo>
                  <a:lnTo>
                    <a:pt x="1510212" y="3209769"/>
                  </a:lnTo>
                  <a:lnTo>
                    <a:pt x="1462719" y="3206266"/>
                  </a:lnTo>
                  <a:lnTo>
                    <a:pt x="1415618" y="3201396"/>
                  </a:lnTo>
                  <a:lnTo>
                    <a:pt x="1368931" y="3195179"/>
                  </a:lnTo>
                  <a:lnTo>
                    <a:pt x="1322675" y="3187636"/>
                  </a:lnTo>
                  <a:lnTo>
                    <a:pt x="1276872" y="3178784"/>
                  </a:lnTo>
                  <a:lnTo>
                    <a:pt x="1231542" y="3168646"/>
                  </a:lnTo>
                  <a:lnTo>
                    <a:pt x="1186704" y="3157240"/>
                  </a:lnTo>
                  <a:lnTo>
                    <a:pt x="1142377" y="3144587"/>
                  </a:lnTo>
                  <a:lnTo>
                    <a:pt x="1098583" y="3130706"/>
                  </a:lnTo>
                  <a:lnTo>
                    <a:pt x="1055340" y="3115617"/>
                  </a:lnTo>
                  <a:lnTo>
                    <a:pt x="1012670" y="3099340"/>
                  </a:lnTo>
                  <a:lnTo>
                    <a:pt x="970590" y="3081895"/>
                  </a:lnTo>
                  <a:lnTo>
                    <a:pt x="929123" y="3063302"/>
                  </a:lnTo>
                  <a:lnTo>
                    <a:pt x="888286" y="3043581"/>
                  </a:lnTo>
                  <a:lnTo>
                    <a:pt x="848101" y="3022752"/>
                  </a:lnTo>
                  <a:lnTo>
                    <a:pt x="808587" y="3000834"/>
                  </a:lnTo>
                  <a:lnTo>
                    <a:pt x="769764" y="2977847"/>
                  </a:lnTo>
                  <a:lnTo>
                    <a:pt x="731651" y="2953811"/>
                  </a:lnTo>
                  <a:lnTo>
                    <a:pt x="694270" y="2928747"/>
                  </a:lnTo>
                  <a:lnTo>
                    <a:pt x="657639" y="2902674"/>
                  </a:lnTo>
                  <a:lnTo>
                    <a:pt x="621778" y="2875611"/>
                  </a:lnTo>
                  <a:lnTo>
                    <a:pt x="586708" y="2847579"/>
                  </a:lnTo>
                  <a:lnTo>
                    <a:pt x="552448" y="2818598"/>
                  </a:lnTo>
                  <a:lnTo>
                    <a:pt x="519018" y="2788687"/>
                  </a:lnTo>
                  <a:lnTo>
                    <a:pt x="486438" y="2757867"/>
                  </a:lnTo>
                  <a:lnTo>
                    <a:pt x="454728" y="2726157"/>
                  </a:lnTo>
                  <a:lnTo>
                    <a:pt x="423908" y="2693577"/>
                  </a:lnTo>
                  <a:lnTo>
                    <a:pt x="393997" y="2660147"/>
                  </a:lnTo>
                  <a:lnTo>
                    <a:pt x="365016" y="2625887"/>
                  </a:lnTo>
                  <a:lnTo>
                    <a:pt x="336984" y="2590817"/>
                  </a:lnTo>
                  <a:lnTo>
                    <a:pt x="309922" y="2554957"/>
                  </a:lnTo>
                  <a:lnTo>
                    <a:pt x="283848" y="2518326"/>
                  </a:lnTo>
                  <a:lnTo>
                    <a:pt x="258784" y="2480944"/>
                  </a:lnTo>
                  <a:lnTo>
                    <a:pt x="234748" y="2442832"/>
                  </a:lnTo>
                  <a:lnTo>
                    <a:pt x="211762" y="2404008"/>
                  </a:lnTo>
                  <a:lnTo>
                    <a:pt x="189844" y="2364494"/>
                  </a:lnTo>
                  <a:lnTo>
                    <a:pt x="169014" y="2324309"/>
                  </a:lnTo>
                  <a:lnTo>
                    <a:pt x="149293" y="2283473"/>
                  </a:lnTo>
                  <a:lnTo>
                    <a:pt x="130700" y="2242005"/>
                  </a:lnTo>
                  <a:lnTo>
                    <a:pt x="113255" y="2199926"/>
                  </a:lnTo>
                  <a:lnTo>
                    <a:pt x="96978" y="2157255"/>
                  </a:lnTo>
                  <a:lnTo>
                    <a:pt x="81890" y="2114012"/>
                  </a:lnTo>
                  <a:lnTo>
                    <a:pt x="68009" y="2070218"/>
                  </a:lnTo>
                  <a:lnTo>
                    <a:pt x="55355" y="2025892"/>
                  </a:lnTo>
                  <a:lnTo>
                    <a:pt x="43949" y="1981053"/>
                  </a:lnTo>
                  <a:lnTo>
                    <a:pt x="33811" y="1935723"/>
                  </a:lnTo>
                  <a:lnTo>
                    <a:pt x="24960" y="1889920"/>
                  </a:lnTo>
                  <a:lnTo>
                    <a:pt x="17416" y="1843665"/>
                  </a:lnTo>
                  <a:lnTo>
                    <a:pt x="11199" y="1796977"/>
                  </a:lnTo>
                  <a:lnTo>
                    <a:pt x="6329" y="1749876"/>
                  </a:lnTo>
                  <a:lnTo>
                    <a:pt x="2826" y="1702383"/>
                  </a:lnTo>
                  <a:lnTo>
                    <a:pt x="709" y="1654517"/>
                  </a:lnTo>
                  <a:lnTo>
                    <a:pt x="0" y="1606298"/>
                  </a:lnTo>
                  <a:lnTo>
                    <a:pt x="709" y="1558078"/>
                  </a:lnTo>
                  <a:lnTo>
                    <a:pt x="2826" y="1510212"/>
                  </a:lnTo>
                  <a:lnTo>
                    <a:pt x="6329" y="1462719"/>
                  </a:lnTo>
                  <a:lnTo>
                    <a:pt x="11199" y="1415619"/>
                  </a:lnTo>
                  <a:lnTo>
                    <a:pt x="17416" y="1368931"/>
                  </a:lnTo>
                  <a:lnTo>
                    <a:pt x="24960" y="1322675"/>
                  </a:lnTo>
                  <a:lnTo>
                    <a:pt x="33811" y="1276873"/>
                  </a:lnTo>
                  <a:lnTo>
                    <a:pt x="43949" y="1231542"/>
                  </a:lnTo>
                  <a:lnTo>
                    <a:pt x="55355" y="1186704"/>
                  </a:lnTo>
                  <a:lnTo>
                    <a:pt x="68009" y="1142378"/>
                  </a:lnTo>
                  <a:lnTo>
                    <a:pt x="81890" y="1098583"/>
                  </a:lnTo>
                  <a:lnTo>
                    <a:pt x="96978" y="1055341"/>
                  </a:lnTo>
                  <a:lnTo>
                    <a:pt x="113255" y="1012670"/>
                  </a:lnTo>
                  <a:lnTo>
                    <a:pt x="130700" y="970591"/>
                  </a:lnTo>
                  <a:lnTo>
                    <a:pt x="149293" y="929123"/>
                  </a:lnTo>
                  <a:lnTo>
                    <a:pt x="169014" y="888287"/>
                  </a:lnTo>
                  <a:lnTo>
                    <a:pt x="189844" y="848101"/>
                  </a:lnTo>
                  <a:lnTo>
                    <a:pt x="211762" y="808587"/>
                  </a:lnTo>
                  <a:lnTo>
                    <a:pt x="234748" y="769764"/>
                  </a:lnTo>
                  <a:lnTo>
                    <a:pt x="258784" y="731652"/>
                  </a:lnTo>
                  <a:lnTo>
                    <a:pt x="283848" y="694270"/>
                  </a:lnTo>
                  <a:lnTo>
                    <a:pt x="309922" y="657639"/>
                  </a:lnTo>
                  <a:lnTo>
                    <a:pt x="336984" y="621778"/>
                  </a:lnTo>
                  <a:lnTo>
                    <a:pt x="365016" y="586708"/>
                  </a:lnTo>
                  <a:lnTo>
                    <a:pt x="393997" y="552448"/>
                  </a:lnTo>
                  <a:lnTo>
                    <a:pt x="423908" y="519018"/>
                  </a:lnTo>
                  <a:lnTo>
                    <a:pt x="454728" y="486438"/>
                  </a:lnTo>
                  <a:lnTo>
                    <a:pt x="486438" y="454728"/>
                  </a:lnTo>
                  <a:lnTo>
                    <a:pt x="519018" y="423908"/>
                  </a:lnTo>
                  <a:lnTo>
                    <a:pt x="552448" y="393997"/>
                  </a:lnTo>
                  <a:lnTo>
                    <a:pt x="586708" y="365016"/>
                  </a:lnTo>
                  <a:lnTo>
                    <a:pt x="621778" y="336984"/>
                  </a:lnTo>
                  <a:lnTo>
                    <a:pt x="657639" y="309922"/>
                  </a:lnTo>
                  <a:lnTo>
                    <a:pt x="694270" y="283848"/>
                  </a:lnTo>
                  <a:lnTo>
                    <a:pt x="731651" y="258784"/>
                  </a:lnTo>
                  <a:lnTo>
                    <a:pt x="769764" y="234749"/>
                  </a:lnTo>
                  <a:lnTo>
                    <a:pt x="808587" y="211762"/>
                  </a:lnTo>
                  <a:lnTo>
                    <a:pt x="848101" y="189844"/>
                  </a:lnTo>
                  <a:lnTo>
                    <a:pt x="888286" y="169014"/>
                  </a:lnTo>
                  <a:lnTo>
                    <a:pt x="929123" y="149293"/>
                  </a:lnTo>
                  <a:lnTo>
                    <a:pt x="970590" y="130700"/>
                  </a:lnTo>
                  <a:lnTo>
                    <a:pt x="1012670" y="113255"/>
                  </a:lnTo>
                  <a:lnTo>
                    <a:pt x="1055340" y="96978"/>
                  </a:lnTo>
                  <a:lnTo>
                    <a:pt x="1098583" y="81890"/>
                  </a:lnTo>
                  <a:lnTo>
                    <a:pt x="1142377" y="68009"/>
                  </a:lnTo>
                  <a:lnTo>
                    <a:pt x="1186704" y="55355"/>
                  </a:lnTo>
                  <a:lnTo>
                    <a:pt x="1231542" y="43949"/>
                  </a:lnTo>
                  <a:lnTo>
                    <a:pt x="1276872" y="33811"/>
                  </a:lnTo>
                  <a:lnTo>
                    <a:pt x="1322675" y="24960"/>
                  </a:lnTo>
                  <a:lnTo>
                    <a:pt x="1368931" y="17416"/>
                  </a:lnTo>
                  <a:lnTo>
                    <a:pt x="1415618" y="11199"/>
                  </a:lnTo>
                  <a:lnTo>
                    <a:pt x="1462719" y="6329"/>
                  </a:lnTo>
                  <a:lnTo>
                    <a:pt x="1510212" y="2826"/>
                  </a:lnTo>
                  <a:lnTo>
                    <a:pt x="1558078" y="709"/>
                  </a:lnTo>
                  <a:lnTo>
                    <a:pt x="1606298" y="0"/>
                  </a:lnTo>
                  <a:lnTo>
                    <a:pt x="1654517" y="709"/>
                  </a:lnTo>
                  <a:lnTo>
                    <a:pt x="1702383" y="2826"/>
                  </a:lnTo>
                  <a:lnTo>
                    <a:pt x="1749877" y="6329"/>
                  </a:lnTo>
                  <a:lnTo>
                    <a:pt x="1796977" y="11199"/>
                  </a:lnTo>
                  <a:lnTo>
                    <a:pt x="1843665" y="17416"/>
                  </a:lnTo>
                  <a:lnTo>
                    <a:pt x="1889920" y="24960"/>
                  </a:lnTo>
                  <a:lnTo>
                    <a:pt x="1935723" y="33811"/>
                  </a:lnTo>
                  <a:lnTo>
                    <a:pt x="1981054" y="43949"/>
                  </a:lnTo>
                  <a:lnTo>
                    <a:pt x="2025892" y="55355"/>
                  </a:lnTo>
                  <a:lnTo>
                    <a:pt x="2070218" y="68009"/>
                  </a:lnTo>
                  <a:lnTo>
                    <a:pt x="2114013" y="81890"/>
                  </a:lnTo>
                  <a:lnTo>
                    <a:pt x="2157255" y="96978"/>
                  </a:lnTo>
                  <a:lnTo>
                    <a:pt x="2199926" y="113255"/>
                  </a:lnTo>
                  <a:lnTo>
                    <a:pt x="2242005" y="130700"/>
                  </a:lnTo>
                  <a:lnTo>
                    <a:pt x="2283473" y="149293"/>
                  </a:lnTo>
                  <a:lnTo>
                    <a:pt x="2324309" y="169014"/>
                  </a:lnTo>
                  <a:lnTo>
                    <a:pt x="2364495" y="189844"/>
                  </a:lnTo>
                  <a:lnTo>
                    <a:pt x="2404009" y="211762"/>
                  </a:lnTo>
                  <a:lnTo>
                    <a:pt x="2442832" y="234749"/>
                  </a:lnTo>
                  <a:lnTo>
                    <a:pt x="2480945" y="258784"/>
                  </a:lnTo>
                  <a:lnTo>
                    <a:pt x="2518326" y="283848"/>
                  </a:lnTo>
                  <a:lnTo>
                    <a:pt x="2554957" y="309922"/>
                  </a:lnTo>
                  <a:lnTo>
                    <a:pt x="2590818" y="336984"/>
                  </a:lnTo>
                  <a:lnTo>
                    <a:pt x="2625888" y="365016"/>
                  </a:lnTo>
                  <a:lnTo>
                    <a:pt x="2660148" y="393997"/>
                  </a:lnTo>
                  <a:lnTo>
                    <a:pt x="2693578" y="423908"/>
                  </a:lnTo>
                  <a:lnTo>
                    <a:pt x="2726158" y="454728"/>
                  </a:lnTo>
                  <a:lnTo>
                    <a:pt x="2757868" y="486438"/>
                  </a:lnTo>
                  <a:lnTo>
                    <a:pt x="2788688" y="519018"/>
                  </a:lnTo>
                  <a:lnTo>
                    <a:pt x="2818599" y="552448"/>
                  </a:lnTo>
                  <a:lnTo>
                    <a:pt x="2847580" y="586708"/>
                  </a:lnTo>
                  <a:lnTo>
                    <a:pt x="2875612" y="621778"/>
                  </a:lnTo>
                  <a:lnTo>
                    <a:pt x="2902674" y="657639"/>
                  </a:lnTo>
                  <a:lnTo>
                    <a:pt x="2928748" y="694270"/>
                  </a:lnTo>
                  <a:lnTo>
                    <a:pt x="2953812" y="731652"/>
                  </a:lnTo>
                  <a:lnTo>
                    <a:pt x="2977848" y="769764"/>
                  </a:lnTo>
                  <a:lnTo>
                    <a:pt x="3000834" y="808587"/>
                  </a:lnTo>
                  <a:lnTo>
                    <a:pt x="3022753" y="848101"/>
                  </a:lnTo>
                  <a:lnTo>
                    <a:pt x="3043582" y="888287"/>
                  </a:lnTo>
                  <a:lnTo>
                    <a:pt x="3063303" y="929123"/>
                  </a:lnTo>
                  <a:lnTo>
                    <a:pt x="3081896" y="970591"/>
                  </a:lnTo>
                  <a:lnTo>
                    <a:pt x="3099341" y="1012670"/>
                  </a:lnTo>
                  <a:lnTo>
                    <a:pt x="3115618" y="1055341"/>
                  </a:lnTo>
                  <a:lnTo>
                    <a:pt x="3130707" y="1098583"/>
                  </a:lnTo>
                  <a:lnTo>
                    <a:pt x="3144588" y="1142378"/>
                  </a:lnTo>
                  <a:lnTo>
                    <a:pt x="3157241" y="1186704"/>
                  </a:lnTo>
                  <a:lnTo>
                    <a:pt x="3168647" y="1231542"/>
                  </a:lnTo>
                  <a:lnTo>
                    <a:pt x="3178785" y="1276873"/>
                  </a:lnTo>
                  <a:lnTo>
                    <a:pt x="3187636" y="1322675"/>
                  </a:lnTo>
                  <a:lnTo>
                    <a:pt x="3195180" y="1368931"/>
                  </a:lnTo>
                  <a:lnTo>
                    <a:pt x="3201397" y="1415619"/>
                  </a:lnTo>
                  <a:lnTo>
                    <a:pt x="3206267" y="1462719"/>
                  </a:lnTo>
                  <a:lnTo>
                    <a:pt x="3209770" y="1510212"/>
                  </a:lnTo>
                  <a:lnTo>
                    <a:pt x="3211887" y="1558078"/>
                  </a:lnTo>
                  <a:lnTo>
                    <a:pt x="3212597" y="1606298"/>
                  </a:lnTo>
                  <a:lnTo>
                    <a:pt x="3211887" y="1654517"/>
                  </a:lnTo>
                  <a:lnTo>
                    <a:pt x="3209770" y="1702383"/>
                  </a:lnTo>
                  <a:lnTo>
                    <a:pt x="3206267" y="1749876"/>
                  </a:lnTo>
                  <a:lnTo>
                    <a:pt x="3201397" y="1796977"/>
                  </a:lnTo>
                  <a:lnTo>
                    <a:pt x="3195180" y="1843665"/>
                  </a:lnTo>
                  <a:lnTo>
                    <a:pt x="3187636" y="1889920"/>
                  </a:lnTo>
                  <a:lnTo>
                    <a:pt x="3178785" y="1935723"/>
                  </a:lnTo>
                  <a:lnTo>
                    <a:pt x="3168647" y="1981053"/>
                  </a:lnTo>
                  <a:lnTo>
                    <a:pt x="3157241" y="2025892"/>
                  </a:lnTo>
                  <a:lnTo>
                    <a:pt x="3144588" y="2070218"/>
                  </a:lnTo>
                  <a:lnTo>
                    <a:pt x="3130707" y="2114012"/>
                  </a:lnTo>
                  <a:lnTo>
                    <a:pt x="3115618" y="2157255"/>
                  </a:lnTo>
                  <a:lnTo>
                    <a:pt x="3099341" y="2199926"/>
                  </a:lnTo>
                  <a:lnTo>
                    <a:pt x="3081896" y="2242005"/>
                  </a:lnTo>
                  <a:lnTo>
                    <a:pt x="3063303" y="2283473"/>
                  </a:lnTo>
                  <a:lnTo>
                    <a:pt x="3043582" y="2324309"/>
                  </a:lnTo>
                  <a:lnTo>
                    <a:pt x="3022753" y="2364494"/>
                  </a:lnTo>
                  <a:lnTo>
                    <a:pt x="3000834" y="2404008"/>
                  </a:lnTo>
                  <a:lnTo>
                    <a:pt x="2977848" y="2442832"/>
                  </a:lnTo>
                  <a:lnTo>
                    <a:pt x="2953812" y="2480944"/>
                  </a:lnTo>
                  <a:lnTo>
                    <a:pt x="2928748" y="2518326"/>
                  </a:lnTo>
                  <a:lnTo>
                    <a:pt x="2902674" y="2554957"/>
                  </a:lnTo>
                  <a:lnTo>
                    <a:pt x="2875612" y="2590817"/>
                  </a:lnTo>
                  <a:lnTo>
                    <a:pt x="2847580" y="2625887"/>
                  </a:lnTo>
                  <a:lnTo>
                    <a:pt x="2818599" y="2660147"/>
                  </a:lnTo>
                  <a:lnTo>
                    <a:pt x="2788688" y="2693577"/>
                  </a:lnTo>
                  <a:lnTo>
                    <a:pt x="2757868" y="2726157"/>
                  </a:lnTo>
                  <a:lnTo>
                    <a:pt x="2726158" y="2757867"/>
                  </a:lnTo>
                  <a:lnTo>
                    <a:pt x="2693578" y="2788687"/>
                  </a:lnTo>
                  <a:lnTo>
                    <a:pt x="2660148" y="2818598"/>
                  </a:lnTo>
                  <a:lnTo>
                    <a:pt x="2625888" y="2847579"/>
                  </a:lnTo>
                  <a:lnTo>
                    <a:pt x="2590818" y="2875611"/>
                  </a:lnTo>
                  <a:lnTo>
                    <a:pt x="2554957" y="2902674"/>
                  </a:lnTo>
                  <a:lnTo>
                    <a:pt x="2518326" y="2928747"/>
                  </a:lnTo>
                  <a:lnTo>
                    <a:pt x="2480945" y="2953811"/>
                  </a:lnTo>
                  <a:lnTo>
                    <a:pt x="2442832" y="2977847"/>
                  </a:lnTo>
                  <a:lnTo>
                    <a:pt x="2404009" y="3000834"/>
                  </a:lnTo>
                  <a:lnTo>
                    <a:pt x="2364495" y="3022752"/>
                  </a:lnTo>
                  <a:lnTo>
                    <a:pt x="2324309" y="3043581"/>
                  </a:lnTo>
                  <a:lnTo>
                    <a:pt x="2283473" y="3063302"/>
                  </a:lnTo>
                  <a:lnTo>
                    <a:pt x="2242005" y="3081895"/>
                  </a:lnTo>
                  <a:lnTo>
                    <a:pt x="2199926" y="3099340"/>
                  </a:lnTo>
                  <a:lnTo>
                    <a:pt x="2157255" y="3115617"/>
                  </a:lnTo>
                  <a:lnTo>
                    <a:pt x="2114013" y="3130706"/>
                  </a:lnTo>
                  <a:lnTo>
                    <a:pt x="2070218" y="3144587"/>
                  </a:lnTo>
                  <a:lnTo>
                    <a:pt x="2025892" y="3157240"/>
                  </a:lnTo>
                  <a:lnTo>
                    <a:pt x="1981054" y="3168646"/>
                  </a:lnTo>
                  <a:lnTo>
                    <a:pt x="1935723" y="3178784"/>
                  </a:lnTo>
                  <a:lnTo>
                    <a:pt x="1889920" y="3187636"/>
                  </a:lnTo>
                  <a:lnTo>
                    <a:pt x="1843665" y="3195179"/>
                  </a:lnTo>
                  <a:lnTo>
                    <a:pt x="1796977" y="3201396"/>
                  </a:lnTo>
                  <a:lnTo>
                    <a:pt x="1749877" y="3206266"/>
                  </a:lnTo>
                  <a:lnTo>
                    <a:pt x="1702383" y="3209769"/>
                  </a:lnTo>
                  <a:lnTo>
                    <a:pt x="1654517" y="3211886"/>
                  </a:lnTo>
                  <a:lnTo>
                    <a:pt x="1606298" y="3212596"/>
                  </a:lnTo>
                  <a:close/>
                </a:path>
              </a:pathLst>
            </a:custGeom>
            <a:solidFill>
              <a:srgbClr val="F4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3" cstate="print"/>
            <a:stretch>
              <a:fillRect/>
            </a:stretch>
          </p:blipFill>
          <p:spPr>
            <a:xfrm>
              <a:off x="12646273" y="3918799"/>
              <a:ext cx="2850295" cy="2850294"/>
            </a:xfrm>
            <a:prstGeom prst="rect">
              <a:avLst/>
            </a:prstGeom>
          </p:spPr>
        </p:pic>
        <p:pic>
          <p:nvPicPr>
            <p:cNvPr id="7" name="object 7"/>
            <p:cNvPicPr/>
            <p:nvPr/>
          </p:nvPicPr>
          <p:blipFill>
            <a:blip r:embed="rId2" cstate="print"/>
            <a:stretch>
              <a:fillRect/>
            </a:stretch>
          </p:blipFill>
          <p:spPr>
            <a:xfrm>
              <a:off x="2323141" y="3546420"/>
              <a:ext cx="3600449" cy="3590924"/>
            </a:xfrm>
            <a:prstGeom prst="rect">
              <a:avLst/>
            </a:prstGeom>
          </p:spPr>
        </p:pic>
        <p:sp>
          <p:nvSpPr>
            <p:cNvPr id="8" name="object 8"/>
            <p:cNvSpPr/>
            <p:nvPr/>
          </p:nvSpPr>
          <p:spPr>
            <a:xfrm>
              <a:off x="2516619" y="3737649"/>
              <a:ext cx="3213100" cy="3213100"/>
            </a:xfrm>
            <a:custGeom>
              <a:avLst/>
              <a:gdLst/>
              <a:ahLst/>
              <a:cxnLst/>
              <a:rect l="l" t="t" r="r" b="b"/>
              <a:pathLst>
                <a:path w="3213100" h="3213100">
                  <a:moveTo>
                    <a:pt x="1606298" y="3212596"/>
                  </a:moveTo>
                  <a:lnTo>
                    <a:pt x="1558079" y="3211886"/>
                  </a:lnTo>
                  <a:lnTo>
                    <a:pt x="1510213" y="3209769"/>
                  </a:lnTo>
                  <a:lnTo>
                    <a:pt x="1462719" y="3206266"/>
                  </a:lnTo>
                  <a:lnTo>
                    <a:pt x="1415619" y="3201396"/>
                  </a:lnTo>
                  <a:lnTo>
                    <a:pt x="1368931" y="3195179"/>
                  </a:lnTo>
                  <a:lnTo>
                    <a:pt x="1322676" y="3187636"/>
                  </a:lnTo>
                  <a:lnTo>
                    <a:pt x="1276873" y="3178784"/>
                  </a:lnTo>
                  <a:lnTo>
                    <a:pt x="1231542" y="3168646"/>
                  </a:lnTo>
                  <a:lnTo>
                    <a:pt x="1186704" y="3157240"/>
                  </a:lnTo>
                  <a:lnTo>
                    <a:pt x="1142378" y="3144587"/>
                  </a:lnTo>
                  <a:lnTo>
                    <a:pt x="1098583" y="3130706"/>
                  </a:lnTo>
                  <a:lnTo>
                    <a:pt x="1055341" y="3115617"/>
                  </a:lnTo>
                  <a:lnTo>
                    <a:pt x="1012670" y="3099340"/>
                  </a:lnTo>
                  <a:lnTo>
                    <a:pt x="970591" y="3081895"/>
                  </a:lnTo>
                  <a:lnTo>
                    <a:pt x="929123" y="3063302"/>
                  </a:lnTo>
                  <a:lnTo>
                    <a:pt x="888287" y="3043581"/>
                  </a:lnTo>
                  <a:lnTo>
                    <a:pt x="848101" y="3022752"/>
                  </a:lnTo>
                  <a:lnTo>
                    <a:pt x="808587" y="3000834"/>
                  </a:lnTo>
                  <a:lnTo>
                    <a:pt x="769764" y="2977847"/>
                  </a:lnTo>
                  <a:lnTo>
                    <a:pt x="731652" y="2953811"/>
                  </a:lnTo>
                  <a:lnTo>
                    <a:pt x="694270" y="2928747"/>
                  </a:lnTo>
                  <a:lnTo>
                    <a:pt x="657639" y="2902674"/>
                  </a:lnTo>
                  <a:lnTo>
                    <a:pt x="621778" y="2875611"/>
                  </a:lnTo>
                  <a:lnTo>
                    <a:pt x="586708" y="2847579"/>
                  </a:lnTo>
                  <a:lnTo>
                    <a:pt x="552448" y="2818598"/>
                  </a:lnTo>
                  <a:lnTo>
                    <a:pt x="519018" y="2788687"/>
                  </a:lnTo>
                  <a:lnTo>
                    <a:pt x="486438" y="2757867"/>
                  </a:lnTo>
                  <a:lnTo>
                    <a:pt x="454728" y="2726157"/>
                  </a:lnTo>
                  <a:lnTo>
                    <a:pt x="423908" y="2693577"/>
                  </a:lnTo>
                  <a:lnTo>
                    <a:pt x="393997" y="2660147"/>
                  </a:lnTo>
                  <a:lnTo>
                    <a:pt x="365016" y="2625887"/>
                  </a:lnTo>
                  <a:lnTo>
                    <a:pt x="336984" y="2590817"/>
                  </a:lnTo>
                  <a:lnTo>
                    <a:pt x="309922" y="2554957"/>
                  </a:lnTo>
                  <a:lnTo>
                    <a:pt x="283848" y="2518326"/>
                  </a:lnTo>
                  <a:lnTo>
                    <a:pt x="258784" y="2480944"/>
                  </a:lnTo>
                  <a:lnTo>
                    <a:pt x="234749" y="2442832"/>
                  </a:lnTo>
                  <a:lnTo>
                    <a:pt x="211762" y="2404008"/>
                  </a:lnTo>
                  <a:lnTo>
                    <a:pt x="189844" y="2364494"/>
                  </a:lnTo>
                  <a:lnTo>
                    <a:pt x="169014" y="2324309"/>
                  </a:lnTo>
                  <a:lnTo>
                    <a:pt x="149293" y="2283473"/>
                  </a:lnTo>
                  <a:lnTo>
                    <a:pt x="130700" y="2242005"/>
                  </a:lnTo>
                  <a:lnTo>
                    <a:pt x="113255" y="2199926"/>
                  </a:lnTo>
                  <a:lnTo>
                    <a:pt x="96978" y="2157255"/>
                  </a:lnTo>
                  <a:lnTo>
                    <a:pt x="81890" y="2114012"/>
                  </a:lnTo>
                  <a:lnTo>
                    <a:pt x="68009" y="2070218"/>
                  </a:lnTo>
                  <a:lnTo>
                    <a:pt x="55355" y="2025892"/>
                  </a:lnTo>
                  <a:lnTo>
                    <a:pt x="43949" y="1981053"/>
                  </a:lnTo>
                  <a:lnTo>
                    <a:pt x="33811" y="1935723"/>
                  </a:lnTo>
                  <a:lnTo>
                    <a:pt x="24960" y="1889920"/>
                  </a:lnTo>
                  <a:lnTo>
                    <a:pt x="17416" y="1843665"/>
                  </a:lnTo>
                  <a:lnTo>
                    <a:pt x="11199" y="1796977"/>
                  </a:lnTo>
                  <a:lnTo>
                    <a:pt x="6329" y="1749876"/>
                  </a:lnTo>
                  <a:lnTo>
                    <a:pt x="2826" y="1702383"/>
                  </a:lnTo>
                  <a:lnTo>
                    <a:pt x="709" y="1654517"/>
                  </a:lnTo>
                  <a:lnTo>
                    <a:pt x="0" y="1606298"/>
                  </a:lnTo>
                  <a:lnTo>
                    <a:pt x="709" y="1558078"/>
                  </a:lnTo>
                  <a:lnTo>
                    <a:pt x="2826" y="1510212"/>
                  </a:lnTo>
                  <a:lnTo>
                    <a:pt x="6329" y="1462719"/>
                  </a:lnTo>
                  <a:lnTo>
                    <a:pt x="11199" y="1415619"/>
                  </a:lnTo>
                  <a:lnTo>
                    <a:pt x="17416" y="1368931"/>
                  </a:lnTo>
                  <a:lnTo>
                    <a:pt x="24960" y="1322675"/>
                  </a:lnTo>
                  <a:lnTo>
                    <a:pt x="33811" y="1276873"/>
                  </a:lnTo>
                  <a:lnTo>
                    <a:pt x="43949" y="1231542"/>
                  </a:lnTo>
                  <a:lnTo>
                    <a:pt x="55355" y="1186704"/>
                  </a:lnTo>
                  <a:lnTo>
                    <a:pt x="68009" y="1142378"/>
                  </a:lnTo>
                  <a:lnTo>
                    <a:pt x="81890" y="1098583"/>
                  </a:lnTo>
                  <a:lnTo>
                    <a:pt x="96978" y="1055341"/>
                  </a:lnTo>
                  <a:lnTo>
                    <a:pt x="113255" y="1012670"/>
                  </a:lnTo>
                  <a:lnTo>
                    <a:pt x="130700" y="970591"/>
                  </a:lnTo>
                  <a:lnTo>
                    <a:pt x="149293" y="929123"/>
                  </a:lnTo>
                  <a:lnTo>
                    <a:pt x="169014" y="888287"/>
                  </a:lnTo>
                  <a:lnTo>
                    <a:pt x="189844" y="848101"/>
                  </a:lnTo>
                  <a:lnTo>
                    <a:pt x="211762" y="808587"/>
                  </a:lnTo>
                  <a:lnTo>
                    <a:pt x="234749" y="769764"/>
                  </a:lnTo>
                  <a:lnTo>
                    <a:pt x="258784" y="731652"/>
                  </a:lnTo>
                  <a:lnTo>
                    <a:pt x="283848" y="694270"/>
                  </a:lnTo>
                  <a:lnTo>
                    <a:pt x="309922" y="657639"/>
                  </a:lnTo>
                  <a:lnTo>
                    <a:pt x="336984" y="621778"/>
                  </a:lnTo>
                  <a:lnTo>
                    <a:pt x="365016" y="586708"/>
                  </a:lnTo>
                  <a:lnTo>
                    <a:pt x="393997" y="552448"/>
                  </a:lnTo>
                  <a:lnTo>
                    <a:pt x="423908" y="519018"/>
                  </a:lnTo>
                  <a:lnTo>
                    <a:pt x="454728" y="486438"/>
                  </a:lnTo>
                  <a:lnTo>
                    <a:pt x="486438" y="454728"/>
                  </a:lnTo>
                  <a:lnTo>
                    <a:pt x="519018" y="423908"/>
                  </a:lnTo>
                  <a:lnTo>
                    <a:pt x="552448" y="393997"/>
                  </a:lnTo>
                  <a:lnTo>
                    <a:pt x="586708" y="365016"/>
                  </a:lnTo>
                  <a:lnTo>
                    <a:pt x="621778" y="336984"/>
                  </a:lnTo>
                  <a:lnTo>
                    <a:pt x="657639" y="309922"/>
                  </a:lnTo>
                  <a:lnTo>
                    <a:pt x="694270" y="283848"/>
                  </a:lnTo>
                  <a:lnTo>
                    <a:pt x="731652" y="258784"/>
                  </a:lnTo>
                  <a:lnTo>
                    <a:pt x="769764" y="234749"/>
                  </a:lnTo>
                  <a:lnTo>
                    <a:pt x="808587" y="211762"/>
                  </a:lnTo>
                  <a:lnTo>
                    <a:pt x="848101" y="189844"/>
                  </a:lnTo>
                  <a:lnTo>
                    <a:pt x="888287" y="169014"/>
                  </a:lnTo>
                  <a:lnTo>
                    <a:pt x="929123" y="149293"/>
                  </a:lnTo>
                  <a:lnTo>
                    <a:pt x="970591" y="130700"/>
                  </a:lnTo>
                  <a:lnTo>
                    <a:pt x="1012670" y="113255"/>
                  </a:lnTo>
                  <a:lnTo>
                    <a:pt x="1055341" y="96978"/>
                  </a:lnTo>
                  <a:lnTo>
                    <a:pt x="1098583" y="81890"/>
                  </a:lnTo>
                  <a:lnTo>
                    <a:pt x="1142378" y="68009"/>
                  </a:lnTo>
                  <a:lnTo>
                    <a:pt x="1186704" y="55355"/>
                  </a:lnTo>
                  <a:lnTo>
                    <a:pt x="1231542" y="43949"/>
                  </a:lnTo>
                  <a:lnTo>
                    <a:pt x="1276873" y="33811"/>
                  </a:lnTo>
                  <a:lnTo>
                    <a:pt x="1322676" y="24960"/>
                  </a:lnTo>
                  <a:lnTo>
                    <a:pt x="1368931" y="17416"/>
                  </a:lnTo>
                  <a:lnTo>
                    <a:pt x="1415619" y="11199"/>
                  </a:lnTo>
                  <a:lnTo>
                    <a:pt x="1462719" y="6329"/>
                  </a:lnTo>
                  <a:lnTo>
                    <a:pt x="1510213" y="2826"/>
                  </a:lnTo>
                  <a:lnTo>
                    <a:pt x="1558079" y="709"/>
                  </a:lnTo>
                  <a:lnTo>
                    <a:pt x="1606298" y="0"/>
                  </a:lnTo>
                  <a:lnTo>
                    <a:pt x="1654517" y="709"/>
                  </a:lnTo>
                  <a:lnTo>
                    <a:pt x="1702383" y="2826"/>
                  </a:lnTo>
                  <a:lnTo>
                    <a:pt x="1749877" y="6329"/>
                  </a:lnTo>
                  <a:lnTo>
                    <a:pt x="1796977" y="11199"/>
                  </a:lnTo>
                  <a:lnTo>
                    <a:pt x="1843665" y="17416"/>
                  </a:lnTo>
                  <a:lnTo>
                    <a:pt x="1889920" y="24960"/>
                  </a:lnTo>
                  <a:lnTo>
                    <a:pt x="1935723" y="33811"/>
                  </a:lnTo>
                  <a:lnTo>
                    <a:pt x="1981054" y="43949"/>
                  </a:lnTo>
                  <a:lnTo>
                    <a:pt x="2025892" y="55355"/>
                  </a:lnTo>
                  <a:lnTo>
                    <a:pt x="2070218" y="68009"/>
                  </a:lnTo>
                  <a:lnTo>
                    <a:pt x="2114012" y="81890"/>
                  </a:lnTo>
                  <a:lnTo>
                    <a:pt x="2157255" y="96978"/>
                  </a:lnTo>
                  <a:lnTo>
                    <a:pt x="2199926" y="113255"/>
                  </a:lnTo>
                  <a:lnTo>
                    <a:pt x="2242005" y="130700"/>
                  </a:lnTo>
                  <a:lnTo>
                    <a:pt x="2283473" y="149293"/>
                  </a:lnTo>
                  <a:lnTo>
                    <a:pt x="2324309" y="169014"/>
                  </a:lnTo>
                  <a:lnTo>
                    <a:pt x="2364495" y="189844"/>
                  </a:lnTo>
                  <a:lnTo>
                    <a:pt x="2404009" y="211762"/>
                  </a:lnTo>
                  <a:lnTo>
                    <a:pt x="2442832" y="234749"/>
                  </a:lnTo>
                  <a:lnTo>
                    <a:pt x="2480944" y="258784"/>
                  </a:lnTo>
                  <a:lnTo>
                    <a:pt x="2518326" y="283848"/>
                  </a:lnTo>
                  <a:lnTo>
                    <a:pt x="2554957" y="309922"/>
                  </a:lnTo>
                  <a:lnTo>
                    <a:pt x="2590817" y="336984"/>
                  </a:lnTo>
                  <a:lnTo>
                    <a:pt x="2625888" y="365016"/>
                  </a:lnTo>
                  <a:lnTo>
                    <a:pt x="2660148" y="393997"/>
                  </a:lnTo>
                  <a:lnTo>
                    <a:pt x="2693578" y="423908"/>
                  </a:lnTo>
                  <a:lnTo>
                    <a:pt x="2726157" y="454728"/>
                  </a:lnTo>
                  <a:lnTo>
                    <a:pt x="2757867" y="486438"/>
                  </a:lnTo>
                  <a:lnTo>
                    <a:pt x="2788688" y="519018"/>
                  </a:lnTo>
                  <a:lnTo>
                    <a:pt x="2818598" y="552448"/>
                  </a:lnTo>
                  <a:lnTo>
                    <a:pt x="2847580" y="586708"/>
                  </a:lnTo>
                  <a:lnTo>
                    <a:pt x="2875611" y="621778"/>
                  </a:lnTo>
                  <a:lnTo>
                    <a:pt x="2902674" y="657639"/>
                  </a:lnTo>
                  <a:lnTo>
                    <a:pt x="2928747" y="694270"/>
                  </a:lnTo>
                  <a:lnTo>
                    <a:pt x="2953812" y="731652"/>
                  </a:lnTo>
                  <a:lnTo>
                    <a:pt x="2977847" y="769764"/>
                  </a:lnTo>
                  <a:lnTo>
                    <a:pt x="3000834" y="808587"/>
                  </a:lnTo>
                  <a:lnTo>
                    <a:pt x="3022752" y="848101"/>
                  </a:lnTo>
                  <a:lnTo>
                    <a:pt x="3043582" y="888287"/>
                  </a:lnTo>
                  <a:lnTo>
                    <a:pt x="3063303" y="929123"/>
                  </a:lnTo>
                  <a:lnTo>
                    <a:pt x="3081896" y="970591"/>
                  </a:lnTo>
                  <a:lnTo>
                    <a:pt x="3099341" y="1012670"/>
                  </a:lnTo>
                  <a:lnTo>
                    <a:pt x="3115617" y="1055341"/>
                  </a:lnTo>
                  <a:lnTo>
                    <a:pt x="3130706" y="1098583"/>
                  </a:lnTo>
                  <a:lnTo>
                    <a:pt x="3144587" y="1142378"/>
                  </a:lnTo>
                  <a:lnTo>
                    <a:pt x="3157241" y="1186704"/>
                  </a:lnTo>
                  <a:lnTo>
                    <a:pt x="3168647" y="1231542"/>
                  </a:lnTo>
                  <a:lnTo>
                    <a:pt x="3178785" y="1276873"/>
                  </a:lnTo>
                  <a:lnTo>
                    <a:pt x="3187636" y="1322675"/>
                  </a:lnTo>
                  <a:lnTo>
                    <a:pt x="3195180" y="1368931"/>
                  </a:lnTo>
                  <a:lnTo>
                    <a:pt x="3201397" y="1415619"/>
                  </a:lnTo>
                  <a:lnTo>
                    <a:pt x="3206267" y="1462719"/>
                  </a:lnTo>
                  <a:lnTo>
                    <a:pt x="3209770" y="1510212"/>
                  </a:lnTo>
                  <a:lnTo>
                    <a:pt x="3211887" y="1558078"/>
                  </a:lnTo>
                  <a:lnTo>
                    <a:pt x="3212596" y="1606298"/>
                  </a:lnTo>
                  <a:lnTo>
                    <a:pt x="3211887" y="1654517"/>
                  </a:lnTo>
                  <a:lnTo>
                    <a:pt x="3209770" y="1702383"/>
                  </a:lnTo>
                  <a:lnTo>
                    <a:pt x="3206267" y="1749876"/>
                  </a:lnTo>
                  <a:lnTo>
                    <a:pt x="3201397" y="1796977"/>
                  </a:lnTo>
                  <a:lnTo>
                    <a:pt x="3195180" y="1843665"/>
                  </a:lnTo>
                  <a:lnTo>
                    <a:pt x="3187636" y="1889920"/>
                  </a:lnTo>
                  <a:lnTo>
                    <a:pt x="3178785" y="1935723"/>
                  </a:lnTo>
                  <a:lnTo>
                    <a:pt x="3168647" y="1981053"/>
                  </a:lnTo>
                  <a:lnTo>
                    <a:pt x="3157241" y="2025892"/>
                  </a:lnTo>
                  <a:lnTo>
                    <a:pt x="3144587" y="2070218"/>
                  </a:lnTo>
                  <a:lnTo>
                    <a:pt x="3130706" y="2114012"/>
                  </a:lnTo>
                  <a:lnTo>
                    <a:pt x="3115617" y="2157255"/>
                  </a:lnTo>
                  <a:lnTo>
                    <a:pt x="3099341" y="2199926"/>
                  </a:lnTo>
                  <a:lnTo>
                    <a:pt x="3081896" y="2242005"/>
                  </a:lnTo>
                  <a:lnTo>
                    <a:pt x="3063303" y="2283473"/>
                  </a:lnTo>
                  <a:lnTo>
                    <a:pt x="3043582" y="2324309"/>
                  </a:lnTo>
                  <a:lnTo>
                    <a:pt x="3022752" y="2364494"/>
                  </a:lnTo>
                  <a:lnTo>
                    <a:pt x="3000834" y="2404008"/>
                  </a:lnTo>
                  <a:lnTo>
                    <a:pt x="2977847" y="2442832"/>
                  </a:lnTo>
                  <a:lnTo>
                    <a:pt x="2953812" y="2480944"/>
                  </a:lnTo>
                  <a:lnTo>
                    <a:pt x="2928747" y="2518326"/>
                  </a:lnTo>
                  <a:lnTo>
                    <a:pt x="2902674" y="2554957"/>
                  </a:lnTo>
                  <a:lnTo>
                    <a:pt x="2875611" y="2590817"/>
                  </a:lnTo>
                  <a:lnTo>
                    <a:pt x="2847580" y="2625887"/>
                  </a:lnTo>
                  <a:lnTo>
                    <a:pt x="2818598" y="2660147"/>
                  </a:lnTo>
                  <a:lnTo>
                    <a:pt x="2788688" y="2693577"/>
                  </a:lnTo>
                  <a:lnTo>
                    <a:pt x="2757867" y="2726157"/>
                  </a:lnTo>
                  <a:lnTo>
                    <a:pt x="2726157" y="2757867"/>
                  </a:lnTo>
                  <a:lnTo>
                    <a:pt x="2693578" y="2788687"/>
                  </a:lnTo>
                  <a:lnTo>
                    <a:pt x="2660148" y="2818598"/>
                  </a:lnTo>
                  <a:lnTo>
                    <a:pt x="2625888" y="2847579"/>
                  </a:lnTo>
                  <a:lnTo>
                    <a:pt x="2590817" y="2875611"/>
                  </a:lnTo>
                  <a:lnTo>
                    <a:pt x="2554957" y="2902674"/>
                  </a:lnTo>
                  <a:lnTo>
                    <a:pt x="2518326" y="2928747"/>
                  </a:lnTo>
                  <a:lnTo>
                    <a:pt x="2480944" y="2953811"/>
                  </a:lnTo>
                  <a:lnTo>
                    <a:pt x="2442832" y="2977847"/>
                  </a:lnTo>
                  <a:lnTo>
                    <a:pt x="2404009" y="3000834"/>
                  </a:lnTo>
                  <a:lnTo>
                    <a:pt x="2364495" y="3022752"/>
                  </a:lnTo>
                  <a:lnTo>
                    <a:pt x="2324309" y="3043581"/>
                  </a:lnTo>
                  <a:lnTo>
                    <a:pt x="2283473" y="3063302"/>
                  </a:lnTo>
                  <a:lnTo>
                    <a:pt x="2242005" y="3081895"/>
                  </a:lnTo>
                  <a:lnTo>
                    <a:pt x="2199926" y="3099340"/>
                  </a:lnTo>
                  <a:lnTo>
                    <a:pt x="2157255" y="3115617"/>
                  </a:lnTo>
                  <a:lnTo>
                    <a:pt x="2114012" y="3130706"/>
                  </a:lnTo>
                  <a:lnTo>
                    <a:pt x="2070218" y="3144587"/>
                  </a:lnTo>
                  <a:lnTo>
                    <a:pt x="2025892" y="3157240"/>
                  </a:lnTo>
                  <a:lnTo>
                    <a:pt x="1981054" y="3168646"/>
                  </a:lnTo>
                  <a:lnTo>
                    <a:pt x="1935723" y="3178784"/>
                  </a:lnTo>
                  <a:lnTo>
                    <a:pt x="1889920" y="3187636"/>
                  </a:lnTo>
                  <a:lnTo>
                    <a:pt x="1843665" y="3195179"/>
                  </a:lnTo>
                  <a:lnTo>
                    <a:pt x="1796977" y="3201396"/>
                  </a:lnTo>
                  <a:lnTo>
                    <a:pt x="1749877" y="3206266"/>
                  </a:lnTo>
                  <a:lnTo>
                    <a:pt x="1702383" y="3209769"/>
                  </a:lnTo>
                  <a:lnTo>
                    <a:pt x="1654517" y="3211886"/>
                  </a:lnTo>
                  <a:lnTo>
                    <a:pt x="1606298" y="3212596"/>
                  </a:lnTo>
                  <a:close/>
                </a:path>
              </a:pathLst>
            </a:custGeom>
            <a:solidFill>
              <a:srgbClr val="F4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4" cstate="print"/>
            <a:stretch>
              <a:fillRect/>
            </a:stretch>
          </p:blipFill>
          <p:spPr>
            <a:xfrm>
              <a:off x="2697770" y="3918799"/>
              <a:ext cx="2850294" cy="2850294"/>
            </a:xfrm>
            <a:prstGeom prst="rect">
              <a:avLst/>
            </a:prstGeom>
          </p:spPr>
        </p:pic>
        <p:pic>
          <p:nvPicPr>
            <p:cNvPr id="10" name="object 10"/>
            <p:cNvPicPr/>
            <p:nvPr/>
          </p:nvPicPr>
          <p:blipFill>
            <a:blip r:embed="rId2" cstate="print"/>
            <a:stretch>
              <a:fillRect/>
            </a:stretch>
          </p:blipFill>
          <p:spPr>
            <a:xfrm>
              <a:off x="7344223" y="2714579"/>
              <a:ext cx="3600449" cy="3590924"/>
            </a:xfrm>
            <a:prstGeom prst="rect">
              <a:avLst/>
            </a:prstGeom>
          </p:spPr>
        </p:pic>
        <p:sp>
          <p:nvSpPr>
            <p:cNvPr id="11" name="object 11"/>
            <p:cNvSpPr/>
            <p:nvPr/>
          </p:nvSpPr>
          <p:spPr>
            <a:xfrm>
              <a:off x="7537702" y="2905807"/>
              <a:ext cx="3213100" cy="3213100"/>
            </a:xfrm>
            <a:custGeom>
              <a:avLst/>
              <a:gdLst/>
              <a:ahLst/>
              <a:cxnLst/>
              <a:rect l="l" t="t" r="r" b="b"/>
              <a:pathLst>
                <a:path w="3213100" h="3213100">
                  <a:moveTo>
                    <a:pt x="1606298" y="3212596"/>
                  </a:moveTo>
                  <a:lnTo>
                    <a:pt x="1558078" y="3211886"/>
                  </a:lnTo>
                  <a:lnTo>
                    <a:pt x="1510212" y="3209770"/>
                  </a:lnTo>
                  <a:lnTo>
                    <a:pt x="1462719" y="3206267"/>
                  </a:lnTo>
                  <a:lnTo>
                    <a:pt x="1415619" y="3201397"/>
                  </a:lnTo>
                  <a:lnTo>
                    <a:pt x="1368931" y="3195180"/>
                  </a:lnTo>
                  <a:lnTo>
                    <a:pt x="1322676" y="3187636"/>
                  </a:lnTo>
                  <a:lnTo>
                    <a:pt x="1276873" y="3178785"/>
                  </a:lnTo>
                  <a:lnTo>
                    <a:pt x="1231542" y="3168646"/>
                  </a:lnTo>
                  <a:lnTo>
                    <a:pt x="1186704" y="3157240"/>
                  </a:lnTo>
                  <a:lnTo>
                    <a:pt x="1142378" y="3144587"/>
                  </a:lnTo>
                  <a:lnTo>
                    <a:pt x="1098583" y="3130706"/>
                  </a:lnTo>
                  <a:lnTo>
                    <a:pt x="1055341" y="3115617"/>
                  </a:lnTo>
                  <a:lnTo>
                    <a:pt x="1012670" y="3099340"/>
                  </a:lnTo>
                  <a:lnTo>
                    <a:pt x="970591" y="3081896"/>
                  </a:lnTo>
                  <a:lnTo>
                    <a:pt x="929123" y="3063303"/>
                  </a:lnTo>
                  <a:lnTo>
                    <a:pt x="888287" y="3043582"/>
                  </a:lnTo>
                  <a:lnTo>
                    <a:pt x="848101" y="3022752"/>
                  </a:lnTo>
                  <a:lnTo>
                    <a:pt x="808587" y="3000834"/>
                  </a:lnTo>
                  <a:lnTo>
                    <a:pt x="769764" y="2977847"/>
                  </a:lnTo>
                  <a:lnTo>
                    <a:pt x="731652" y="2953812"/>
                  </a:lnTo>
                  <a:lnTo>
                    <a:pt x="694270" y="2928747"/>
                  </a:lnTo>
                  <a:lnTo>
                    <a:pt x="657639" y="2902674"/>
                  </a:lnTo>
                  <a:lnTo>
                    <a:pt x="621778" y="2875611"/>
                  </a:lnTo>
                  <a:lnTo>
                    <a:pt x="586708" y="2847579"/>
                  </a:lnTo>
                  <a:lnTo>
                    <a:pt x="552448" y="2818598"/>
                  </a:lnTo>
                  <a:lnTo>
                    <a:pt x="519018" y="2788688"/>
                  </a:lnTo>
                  <a:lnTo>
                    <a:pt x="486438" y="2757867"/>
                  </a:lnTo>
                  <a:lnTo>
                    <a:pt x="454728" y="2726157"/>
                  </a:lnTo>
                  <a:lnTo>
                    <a:pt x="423908" y="2693577"/>
                  </a:lnTo>
                  <a:lnTo>
                    <a:pt x="393997" y="2660147"/>
                  </a:lnTo>
                  <a:lnTo>
                    <a:pt x="365016" y="2625888"/>
                  </a:lnTo>
                  <a:lnTo>
                    <a:pt x="336984" y="2590817"/>
                  </a:lnTo>
                  <a:lnTo>
                    <a:pt x="309922" y="2554957"/>
                  </a:lnTo>
                  <a:lnTo>
                    <a:pt x="283849" y="2518326"/>
                  </a:lnTo>
                  <a:lnTo>
                    <a:pt x="258784" y="2480944"/>
                  </a:lnTo>
                  <a:lnTo>
                    <a:pt x="234749" y="2442832"/>
                  </a:lnTo>
                  <a:lnTo>
                    <a:pt x="211762" y="2404008"/>
                  </a:lnTo>
                  <a:lnTo>
                    <a:pt x="189844" y="2364494"/>
                  </a:lnTo>
                  <a:lnTo>
                    <a:pt x="169014" y="2324309"/>
                  </a:lnTo>
                  <a:lnTo>
                    <a:pt x="149293" y="2283473"/>
                  </a:lnTo>
                  <a:lnTo>
                    <a:pt x="130700" y="2242005"/>
                  </a:lnTo>
                  <a:lnTo>
                    <a:pt x="113255" y="2199926"/>
                  </a:lnTo>
                  <a:lnTo>
                    <a:pt x="96978" y="2157255"/>
                  </a:lnTo>
                  <a:lnTo>
                    <a:pt x="81890" y="2114012"/>
                  </a:lnTo>
                  <a:lnTo>
                    <a:pt x="68009" y="2070218"/>
                  </a:lnTo>
                  <a:lnTo>
                    <a:pt x="55355" y="2025892"/>
                  </a:lnTo>
                  <a:lnTo>
                    <a:pt x="43949" y="1981053"/>
                  </a:lnTo>
                  <a:lnTo>
                    <a:pt x="33811" y="1935723"/>
                  </a:lnTo>
                  <a:lnTo>
                    <a:pt x="24960" y="1889920"/>
                  </a:lnTo>
                  <a:lnTo>
                    <a:pt x="17416" y="1843665"/>
                  </a:lnTo>
                  <a:lnTo>
                    <a:pt x="11199" y="1796977"/>
                  </a:lnTo>
                  <a:lnTo>
                    <a:pt x="6329" y="1749877"/>
                  </a:lnTo>
                  <a:lnTo>
                    <a:pt x="2826" y="1702383"/>
                  </a:lnTo>
                  <a:lnTo>
                    <a:pt x="709" y="1654517"/>
                  </a:lnTo>
                  <a:lnTo>
                    <a:pt x="0" y="1606298"/>
                  </a:lnTo>
                  <a:lnTo>
                    <a:pt x="709" y="1558079"/>
                  </a:lnTo>
                  <a:lnTo>
                    <a:pt x="2826" y="1510212"/>
                  </a:lnTo>
                  <a:lnTo>
                    <a:pt x="6329" y="1462719"/>
                  </a:lnTo>
                  <a:lnTo>
                    <a:pt x="11199" y="1415619"/>
                  </a:lnTo>
                  <a:lnTo>
                    <a:pt x="17416" y="1368931"/>
                  </a:lnTo>
                  <a:lnTo>
                    <a:pt x="24960" y="1322676"/>
                  </a:lnTo>
                  <a:lnTo>
                    <a:pt x="33811" y="1276873"/>
                  </a:lnTo>
                  <a:lnTo>
                    <a:pt x="43949" y="1231542"/>
                  </a:lnTo>
                  <a:lnTo>
                    <a:pt x="55355" y="1186704"/>
                  </a:lnTo>
                  <a:lnTo>
                    <a:pt x="68009" y="1142378"/>
                  </a:lnTo>
                  <a:lnTo>
                    <a:pt x="81890" y="1098583"/>
                  </a:lnTo>
                  <a:lnTo>
                    <a:pt x="96978" y="1055341"/>
                  </a:lnTo>
                  <a:lnTo>
                    <a:pt x="113255" y="1012670"/>
                  </a:lnTo>
                  <a:lnTo>
                    <a:pt x="130700" y="970591"/>
                  </a:lnTo>
                  <a:lnTo>
                    <a:pt x="149293" y="929123"/>
                  </a:lnTo>
                  <a:lnTo>
                    <a:pt x="169014" y="888287"/>
                  </a:lnTo>
                  <a:lnTo>
                    <a:pt x="189844" y="848101"/>
                  </a:lnTo>
                  <a:lnTo>
                    <a:pt x="211762" y="808587"/>
                  </a:lnTo>
                  <a:lnTo>
                    <a:pt x="234749" y="769764"/>
                  </a:lnTo>
                  <a:lnTo>
                    <a:pt x="258784" y="731652"/>
                  </a:lnTo>
                  <a:lnTo>
                    <a:pt x="283849" y="694270"/>
                  </a:lnTo>
                  <a:lnTo>
                    <a:pt x="309922" y="657639"/>
                  </a:lnTo>
                  <a:lnTo>
                    <a:pt x="336984" y="621778"/>
                  </a:lnTo>
                  <a:lnTo>
                    <a:pt x="365016" y="586708"/>
                  </a:lnTo>
                  <a:lnTo>
                    <a:pt x="393997" y="552448"/>
                  </a:lnTo>
                  <a:lnTo>
                    <a:pt x="423908" y="519018"/>
                  </a:lnTo>
                  <a:lnTo>
                    <a:pt x="454728" y="486438"/>
                  </a:lnTo>
                  <a:lnTo>
                    <a:pt x="486438" y="454728"/>
                  </a:lnTo>
                  <a:lnTo>
                    <a:pt x="519018" y="423908"/>
                  </a:lnTo>
                  <a:lnTo>
                    <a:pt x="552448" y="393997"/>
                  </a:lnTo>
                  <a:lnTo>
                    <a:pt x="586708" y="365016"/>
                  </a:lnTo>
                  <a:lnTo>
                    <a:pt x="621778" y="336984"/>
                  </a:lnTo>
                  <a:lnTo>
                    <a:pt x="657639" y="309922"/>
                  </a:lnTo>
                  <a:lnTo>
                    <a:pt x="694270" y="283849"/>
                  </a:lnTo>
                  <a:lnTo>
                    <a:pt x="731652" y="258784"/>
                  </a:lnTo>
                  <a:lnTo>
                    <a:pt x="769764" y="234749"/>
                  </a:lnTo>
                  <a:lnTo>
                    <a:pt x="808587" y="211762"/>
                  </a:lnTo>
                  <a:lnTo>
                    <a:pt x="848101" y="189844"/>
                  </a:lnTo>
                  <a:lnTo>
                    <a:pt x="888287" y="169014"/>
                  </a:lnTo>
                  <a:lnTo>
                    <a:pt x="929123" y="149293"/>
                  </a:lnTo>
                  <a:lnTo>
                    <a:pt x="970591" y="130700"/>
                  </a:lnTo>
                  <a:lnTo>
                    <a:pt x="1012670" y="113255"/>
                  </a:lnTo>
                  <a:lnTo>
                    <a:pt x="1055341" y="96978"/>
                  </a:lnTo>
                  <a:lnTo>
                    <a:pt x="1098583" y="81890"/>
                  </a:lnTo>
                  <a:lnTo>
                    <a:pt x="1142378" y="68009"/>
                  </a:lnTo>
                  <a:lnTo>
                    <a:pt x="1186704" y="55355"/>
                  </a:lnTo>
                  <a:lnTo>
                    <a:pt x="1231542" y="43949"/>
                  </a:lnTo>
                  <a:lnTo>
                    <a:pt x="1276873" y="33811"/>
                  </a:lnTo>
                  <a:lnTo>
                    <a:pt x="1322676" y="24960"/>
                  </a:lnTo>
                  <a:lnTo>
                    <a:pt x="1368931" y="17416"/>
                  </a:lnTo>
                  <a:lnTo>
                    <a:pt x="1415619" y="11199"/>
                  </a:lnTo>
                  <a:lnTo>
                    <a:pt x="1462719" y="6329"/>
                  </a:lnTo>
                  <a:lnTo>
                    <a:pt x="1510212" y="2826"/>
                  </a:lnTo>
                  <a:lnTo>
                    <a:pt x="1558078" y="709"/>
                  </a:lnTo>
                  <a:lnTo>
                    <a:pt x="1606298" y="0"/>
                  </a:lnTo>
                  <a:lnTo>
                    <a:pt x="1654517" y="709"/>
                  </a:lnTo>
                  <a:lnTo>
                    <a:pt x="1702383" y="2826"/>
                  </a:lnTo>
                  <a:lnTo>
                    <a:pt x="1749876" y="6329"/>
                  </a:lnTo>
                  <a:lnTo>
                    <a:pt x="1796977" y="11199"/>
                  </a:lnTo>
                  <a:lnTo>
                    <a:pt x="1843665" y="17416"/>
                  </a:lnTo>
                  <a:lnTo>
                    <a:pt x="1889920" y="24960"/>
                  </a:lnTo>
                  <a:lnTo>
                    <a:pt x="1935723" y="33811"/>
                  </a:lnTo>
                  <a:lnTo>
                    <a:pt x="1981053" y="43949"/>
                  </a:lnTo>
                  <a:lnTo>
                    <a:pt x="2025892" y="55355"/>
                  </a:lnTo>
                  <a:lnTo>
                    <a:pt x="2070218" y="68009"/>
                  </a:lnTo>
                  <a:lnTo>
                    <a:pt x="2114012" y="81890"/>
                  </a:lnTo>
                  <a:lnTo>
                    <a:pt x="2157255" y="96978"/>
                  </a:lnTo>
                  <a:lnTo>
                    <a:pt x="2199925" y="113255"/>
                  </a:lnTo>
                  <a:lnTo>
                    <a:pt x="2242005" y="130700"/>
                  </a:lnTo>
                  <a:lnTo>
                    <a:pt x="2283472" y="149293"/>
                  </a:lnTo>
                  <a:lnTo>
                    <a:pt x="2324309" y="169014"/>
                  </a:lnTo>
                  <a:lnTo>
                    <a:pt x="2364494" y="189844"/>
                  </a:lnTo>
                  <a:lnTo>
                    <a:pt x="2404008" y="211762"/>
                  </a:lnTo>
                  <a:lnTo>
                    <a:pt x="2442831" y="234749"/>
                  </a:lnTo>
                  <a:lnTo>
                    <a:pt x="2480944" y="258784"/>
                  </a:lnTo>
                  <a:lnTo>
                    <a:pt x="2518325" y="283849"/>
                  </a:lnTo>
                  <a:lnTo>
                    <a:pt x="2554957" y="309922"/>
                  </a:lnTo>
                  <a:lnTo>
                    <a:pt x="2590817" y="336984"/>
                  </a:lnTo>
                  <a:lnTo>
                    <a:pt x="2625887" y="365016"/>
                  </a:lnTo>
                  <a:lnTo>
                    <a:pt x="2660147" y="393997"/>
                  </a:lnTo>
                  <a:lnTo>
                    <a:pt x="2693577" y="423908"/>
                  </a:lnTo>
                  <a:lnTo>
                    <a:pt x="2726157" y="454728"/>
                  </a:lnTo>
                  <a:lnTo>
                    <a:pt x="2757867" y="486438"/>
                  </a:lnTo>
                  <a:lnTo>
                    <a:pt x="2788687" y="519018"/>
                  </a:lnTo>
                  <a:lnTo>
                    <a:pt x="2818598" y="552448"/>
                  </a:lnTo>
                  <a:lnTo>
                    <a:pt x="2847579" y="586708"/>
                  </a:lnTo>
                  <a:lnTo>
                    <a:pt x="2875611" y="621778"/>
                  </a:lnTo>
                  <a:lnTo>
                    <a:pt x="2902674" y="657639"/>
                  </a:lnTo>
                  <a:lnTo>
                    <a:pt x="2928747" y="694270"/>
                  </a:lnTo>
                  <a:lnTo>
                    <a:pt x="2953811" y="731652"/>
                  </a:lnTo>
                  <a:lnTo>
                    <a:pt x="2977847" y="769764"/>
                  </a:lnTo>
                  <a:lnTo>
                    <a:pt x="3000834" y="808587"/>
                  </a:lnTo>
                  <a:lnTo>
                    <a:pt x="3022752" y="848101"/>
                  </a:lnTo>
                  <a:lnTo>
                    <a:pt x="3043581" y="888287"/>
                  </a:lnTo>
                  <a:lnTo>
                    <a:pt x="3063303" y="929123"/>
                  </a:lnTo>
                  <a:lnTo>
                    <a:pt x="3081895" y="970591"/>
                  </a:lnTo>
                  <a:lnTo>
                    <a:pt x="3099340" y="1012670"/>
                  </a:lnTo>
                  <a:lnTo>
                    <a:pt x="3115617" y="1055341"/>
                  </a:lnTo>
                  <a:lnTo>
                    <a:pt x="3130706" y="1098583"/>
                  </a:lnTo>
                  <a:lnTo>
                    <a:pt x="3144587" y="1142378"/>
                  </a:lnTo>
                  <a:lnTo>
                    <a:pt x="3157240" y="1186704"/>
                  </a:lnTo>
                  <a:lnTo>
                    <a:pt x="3168646" y="1231542"/>
                  </a:lnTo>
                  <a:lnTo>
                    <a:pt x="3178784" y="1276873"/>
                  </a:lnTo>
                  <a:lnTo>
                    <a:pt x="3187636" y="1322676"/>
                  </a:lnTo>
                  <a:lnTo>
                    <a:pt x="3195180" y="1368931"/>
                  </a:lnTo>
                  <a:lnTo>
                    <a:pt x="3201396" y="1415619"/>
                  </a:lnTo>
                  <a:lnTo>
                    <a:pt x="3206266" y="1462719"/>
                  </a:lnTo>
                  <a:lnTo>
                    <a:pt x="3209770" y="1510212"/>
                  </a:lnTo>
                  <a:lnTo>
                    <a:pt x="3211886" y="1558079"/>
                  </a:lnTo>
                  <a:lnTo>
                    <a:pt x="3212596" y="1606298"/>
                  </a:lnTo>
                  <a:lnTo>
                    <a:pt x="3211886" y="1654517"/>
                  </a:lnTo>
                  <a:lnTo>
                    <a:pt x="3209770" y="1702383"/>
                  </a:lnTo>
                  <a:lnTo>
                    <a:pt x="3206266" y="1749877"/>
                  </a:lnTo>
                  <a:lnTo>
                    <a:pt x="3201396" y="1796977"/>
                  </a:lnTo>
                  <a:lnTo>
                    <a:pt x="3195180" y="1843665"/>
                  </a:lnTo>
                  <a:lnTo>
                    <a:pt x="3187636" y="1889920"/>
                  </a:lnTo>
                  <a:lnTo>
                    <a:pt x="3178784" y="1935723"/>
                  </a:lnTo>
                  <a:lnTo>
                    <a:pt x="3168646" y="1981053"/>
                  </a:lnTo>
                  <a:lnTo>
                    <a:pt x="3157240" y="2025892"/>
                  </a:lnTo>
                  <a:lnTo>
                    <a:pt x="3144587" y="2070218"/>
                  </a:lnTo>
                  <a:lnTo>
                    <a:pt x="3130706" y="2114012"/>
                  </a:lnTo>
                  <a:lnTo>
                    <a:pt x="3115617" y="2157255"/>
                  </a:lnTo>
                  <a:lnTo>
                    <a:pt x="3099340" y="2199926"/>
                  </a:lnTo>
                  <a:lnTo>
                    <a:pt x="3081895" y="2242005"/>
                  </a:lnTo>
                  <a:lnTo>
                    <a:pt x="3063303" y="2283473"/>
                  </a:lnTo>
                  <a:lnTo>
                    <a:pt x="3043581" y="2324309"/>
                  </a:lnTo>
                  <a:lnTo>
                    <a:pt x="3022752" y="2364494"/>
                  </a:lnTo>
                  <a:lnTo>
                    <a:pt x="3000834" y="2404008"/>
                  </a:lnTo>
                  <a:lnTo>
                    <a:pt x="2977847" y="2442832"/>
                  </a:lnTo>
                  <a:lnTo>
                    <a:pt x="2953811" y="2480944"/>
                  </a:lnTo>
                  <a:lnTo>
                    <a:pt x="2928747" y="2518326"/>
                  </a:lnTo>
                  <a:lnTo>
                    <a:pt x="2902674" y="2554957"/>
                  </a:lnTo>
                  <a:lnTo>
                    <a:pt x="2875611" y="2590817"/>
                  </a:lnTo>
                  <a:lnTo>
                    <a:pt x="2847579" y="2625888"/>
                  </a:lnTo>
                  <a:lnTo>
                    <a:pt x="2818598" y="2660147"/>
                  </a:lnTo>
                  <a:lnTo>
                    <a:pt x="2788687" y="2693577"/>
                  </a:lnTo>
                  <a:lnTo>
                    <a:pt x="2757867" y="2726157"/>
                  </a:lnTo>
                  <a:lnTo>
                    <a:pt x="2726157" y="2757867"/>
                  </a:lnTo>
                  <a:lnTo>
                    <a:pt x="2693577" y="2788688"/>
                  </a:lnTo>
                  <a:lnTo>
                    <a:pt x="2660147" y="2818598"/>
                  </a:lnTo>
                  <a:lnTo>
                    <a:pt x="2625887" y="2847579"/>
                  </a:lnTo>
                  <a:lnTo>
                    <a:pt x="2590817" y="2875611"/>
                  </a:lnTo>
                  <a:lnTo>
                    <a:pt x="2554957" y="2902674"/>
                  </a:lnTo>
                  <a:lnTo>
                    <a:pt x="2518325" y="2928747"/>
                  </a:lnTo>
                  <a:lnTo>
                    <a:pt x="2480944" y="2953812"/>
                  </a:lnTo>
                  <a:lnTo>
                    <a:pt x="2442831" y="2977847"/>
                  </a:lnTo>
                  <a:lnTo>
                    <a:pt x="2404008" y="3000834"/>
                  </a:lnTo>
                  <a:lnTo>
                    <a:pt x="2364494" y="3022752"/>
                  </a:lnTo>
                  <a:lnTo>
                    <a:pt x="2324309" y="3043582"/>
                  </a:lnTo>
                  <a:lnTo>
                    <a:pt x="2283472" y="3063303"/>
                  </a:lnTo>
                  <a:lnTo>
                    <a:pt x="2242005" y="3081896"/>
                  </a:lnTo>
                  <a:lnTo>
                    <a:pt x="2199925" y="3099340"/>
                  </a:lnTo>
                  <a:lnTo>
                    <a:pt x="2157255" y="3115617"/>
                  </a:lnTo>
                  <a:lnTo>
                    <a:pt x="2114012" y="3130706"/>
                  </a:lnTo>
                  <a:lnTo>
                    <a:pt x="2070218" y="3144587"/>
                  </a:lnTo>
                  <a:lnTo>
                    <a:pt x="2025892" y="3157240"/>
                  </a:lnTo>
                  <a:lnTo>
                    <a:pt x="1981053" y="3168646"/>
                  </a:lnTo>
                  <a:lnTo>
                    <a:pt x="1935723" y="3178785"/>
                  </a:lnTo>
                  <a:lnTo>
                    <a:pt x="1889920" y="3187636"/>
                  </a:lnTo>
                  <a:lnTo>
                    <a:pt x="1843665" y="3195180"/>
                  </a:lnTo>
                  <a:lnTo>
                    <a:pt x="1796977" y="3201397"/>
                  </a:lnTo>
                  <a:lnTo>
                    <a:pt x="1749876" y="3206267"/>
                  </a:lnTo>
                  <a:lnTo>
                    <a:pt x="1702383" y="3209770"/>
                  </a:lnTo>
                  <a:lnTo>
                    <a:pt x="1654517" y="3211886"/>
                  </a:lnTo>
                  <a:lnTo>
                    <a:pt x="1606298" y="3212596"/>
                  </a:lnTo>
                  <a:close/>
                </a:path>
              </a:pathLst>
            </a:custGeom>
            <a:solidFill>
              <a:srgbClr val="F4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object 12"/>
            <p:cNvPicPr/>
            <p:nvPr/>
          </p:nvPicPr>
          <p:blipFill>
            <a:blip r:embed="rId5" cstate="print"/>
            <a:stretch>
              <a:fillRect/>
            </a:stretch>
          </p:blipFill>
          <p:spPr>
            <a:xfrm>
              <a:off x="7718852" y="3086958"/>
              <a:ext cx="2850294" cy="2850295"/>
            </a:xfrm>
            <a:prstGeom prst="rect">
              <a:avLst/>
            </a:prstGeom>
          </p:spPr>
        </p:pic>
        <p:sp>
          <p:nvSpPr>
            <p:cNvPr id="13" name="object 13"/>
            <p:cNvSpPr/>
            <p:nvPr/>
          </p:nvSpPr>
          <p:spPr>
            <a:xfrm>
              <a:off x="3951859" y="8397188"/>
              <a:ext cx="10401935" cy="1176020"/>
            </a:xfrm>
            <a:custGeom>
              <a:avLst/>
              <a:gdLst/>
              <a:ahLst/>
              <a:cxnLst/>
              <a:rect l="l" t="t" r="r" b="b"/>
              <a:pathLst>
                <a:path w="10401935" h="1176020">
                  <a:moveTo>
                    <a:pt x="360921" y="766051"/>
                  </a:moveTo>
                  <a:lnTo>
                    <a:pt x="346024" y="731977"/>
                  </a:lnTo>
                  <a:lnTo>
                    <a:pt x="346024" y="772541"/>
                  </a:lnTo>
                  <a:lnTo>
                    <a:pt x="340182" y="794626"/>
                  </a:lnTo>
                  <a:lnTo>
                    <a:pt x="318668" y="807199"/>
                  </a:lnTo>
                  <a:lnTo>
                    <a:pt x="286219" y="809713"/>
                  </a:lnTo>
                  <a:lnTo>
                    <a:pt x="247561" y="801585"/>
                  </a:lnTo>
                  <a:lnTo>
                    <a:pt x="245783" y="800722"/>
                  </a:lnTo>
                  <a:lnTo>
                    <a:pt x="245325" y="800506"/>
                  </a:lnTo>
                  <a:lnTo>
                    <a:pt x="207429" y="782231"/>
                  </a:lnTo>
                  <a:lnTo>
                    <a:pt x="170548" y="751090"/>
                  </a:lnTo>
                  <a:lnTo>
                    <a:pt x="162826" y="741845"/>
                  </a:lnTo>
                  <a:lnTo>
                    <a:pt x="160959" y="735609"/>
                  </a:lnTo>
                  <a:lnTo>
                    <a:pt x="165519" y="729678"/>
                  </a:lnTo>
                  <a:lnTo>
                    <a:pt x="177063" y="721360"/>
                  </a:lnTo>
                  <a:lnTo>
                    <a:pt x="219481" y="702259"/>
                  </a:lnTo>
                  <a:lnTo>
                    <a:pt x="261480" y="699592"/>
                  </a:lnTo>
                  <a:lnTo>
                    <a:pt x="299885" y="712851"/>
                  </a:lnTo>
                  <a:lnTo>
                    <a:pt x="331482" y="741514"/>
                  </a:lnTo>
                  <a:lnTo>
                    <a:pt x="346024" y="772541"/>
                  </a:lnTo>
                  <a:lnTo>
                    <a:pt x="346024" y="731977"/>
                  </a:lnTo>
                  <a:lnTo>
                    <a:pt x="310464" y="696442"/>
                  </a:lnTo>
                  <a:lnTo>
                    <a:pt x="266941" y="678764"/>
                  </a:lnTo>
                  <a:lnTo>
                    <a:pt x="219494" y="679589"/>
                  </a:lnTo>
                  <a:lnTo>
                    <a:pt x="172224" y="699668"/>
                  </a:lnTo>
                  <a:lnTo>
                    <a:pt x="162801" y="705535"/>
                  </a:lnTo>
                  <a:lnTo>
                    <a:pt x="154165" y="709828"/>
                  </a:lnTo>
                  <a:lnTo>
                    <a:pt x="147345" y="712190"/>
                  </a:lnTo>
                  <a:lnTo>
                    <a:pt x="143344" y="712228"/>
                  </a:lnTo>
                  <a:lnTo>
                    <a:pt x="131965" y="694677"/>
                  </a:lnTo>
                  <a:lnTo>
                    <a:pt x="117525" y="655205"/>
                  </a:lnTo>
                  <a:lnTo>
                    <a:pt x="107251" y="601345"/>
                  </a:lnTo>
                  <a:lnTo>
                    <a:pt x="108343" y="540626"/>
                  </a:lnTo>
                  <a:lnTo>
                    <a:pt x="127914" y="480949"/>
                  </a:lnTo>
                  <a:lnTo>
                    <a:pt x="153581" y="445820"/>
                  </a:lnTo>
                  <a:lnTo>
                    <a:pt x="185889" y="428040"/>
                  </a:lnTo>
                  <a:lnTo>
                    <a:pt x="198742" y="422313"/>
                  </a:lnTo>
                  <a:lnTo>
                    <a:pt x="203161" y="417080"/>
                  </a:lnTo>
                  <a:lnTo>
                    <a:pt x="199085" y="413245"/>
                  </a:lnTo>
                  <a:lnTo>
                    <a:pt x="186486" y="411708"/>
                  </a:lnTo>
                  <a:lnTo>
                    <a:pt x="145618" y="428866"/>
                  </a:lnTo>
                  <a:lnTo>
                    <a:pt x="117525" y="459270"/>
                  </a:lnTo>
                  <a:lnTo>
                    <a:pt x="91757" y="508889"/>
                  </a:lnTo>
                  <a:lnTo>
                    <a:pt x="81318" y="565835"/>
                  </a:lnTo>
                  <a:lnTo>
                    <a:pt x="81127" y="568896"/>
                  </a:lnTo>
                  <a:lnTo>
                    <a:pt x="84429" y="631253"/>
                  </a:lnTo>
                  <a:lnTo>
                    <a:pt x="96405" y="679691"/>
                  </a:lnTo>
                  <a:lnTo>
                    <a:pt x="111379" y="714870"/>
                  </a:lnTo>
                  <a:lnTo>
                    <a:pt x="123634" y="737514"/>
                  </a:lnTo>
                  <a:lnTo>
                    <a:pt x="104978" y="768870"/>
                  </a:lnTo>
                  <a:lnTo>
                    <a:pt x="82969" y="815149"/>
                  </a:lnTo>
                  <a:lnTo>
                    <a:pt x="68783" y="865365"/>
                  </a:lnTo>
                  <a:lnTo>
                    <a:pt x="62611" y="918298"/>
                  </a:lnTo>
                  <a:lnTo>
                    <a:pt x="64592" y="972908"/>
                  </a:lnTo>
                  <a:lnTo>
                    <a:pt x="74853" y="1028001"/>
                  </a:lnTo>
                  <a:lnTo>
                    <a:pt x="93357" y="1086243"/>
                  </a:lnTo>
                  <a:lnTo>
                    <a:pt x="106845" y="1110665"/>
                  </a:lnTo>
                  <a:lnTo>
                    <a:pt x="74041" y="1100023"/>
                  </a:lnTo>
                  <a:lnTo>
                    <a:pt x="26009" y="1087716"/>
                  </a:lnTo>
                  <a:lnTo>
                    <a:pt x="1828" y="1087221"/>
                  </a:lnTo>
                  <a:lnTo>
                    <a:pt x="0" y="1093406"/>
                  </a:lnTo>
                  <a:lnTo>
                    <a:pt x="18707" y="1101013"/>
                  </a:lnTo>
                  <a:lnTo>
                    <a:pt x="58229" y="1118590"/>
                  </a:lnTo>
                  <a:lnTo>
                    <a:pt x="58635" y="1118831"/>
                  </a:lnTo>
                  <a:lnTo>
                    <a:pt x="91655" y="1138326"/>
                  </a:lnTo>
                  <a:lnTo>
                    <a:pt x="94119" y="1139786"/>
                  </a:lnTo>
                  <a:lnTo>
                    <a:pt x="106172" y="1146898"/>
                  </a:lnTo>
                  <a:lnTo>
                    <a:pt x="108267" y="1148118"/>
                  </a:lnTo>
                  <a:lnTo>
                    <a:pt x="147891" y="1170901"/>
                  </a:lnTo>
                  <a:lnTo>
                    <a:pt x="168744" y="1175512"/>
                  </a:lnTo>
                  <a:lnTo>
                    <a:pt x="170815" y="1171740"/>
                  </a:lnTo>
                  <a:lnTo>
                    <a:pt x="170395" y="1167117"/>
                  </a:lnTo>
                  <a:lnTo>
                    <a:pt x="167792" y="1165694"/>
                  </a:lnTo>
                  <a:lnTo>
                    <a:pt x="165138" y="1162342"/>
                  </a:lnTo>
                  <a:lnTo>
                    <a:pt x="146850" y="1102410"/>
                  </a:lnTo>
                  <a:lnTo>
                    <a:pt x="144983" y="1063752"/>
                  </a:lnTo>
                  <a:lnTo>
                    <a:pt x="147142" y="1025271"/>
                  </a:lnTo>
                  <a:lnTo>
                    <a:pt x="153174" y="995146"/>
                  </a:lnTo>
                  <a:lnTo>
                    <a:pt x="156235" y="980998"/>
                  </a:lnTo>
                  <a:lnTo>
                    <a:pt x="156146" y="980871"/>
                  </a:lnTo>
                  <a:lnTo>
                    <a:pt x="130568" y="1015606"/>
                  </a:lnTo>
                  <a:lnTo>
                    <a:pt x="122047" y="1059014"/>
                  </a:lnTo>
                  <a:lnTo>
                    <a:pt x="121907" y="1077849"/>
                  </a:lnTo>
                  <a:lnTo>
                    <a:pt x="121361" y="1090168"/>
                  </a:lnTo>
                  <a:lnTo>
                    <a:pt x="104584" y="1047788"/>
                  </a:lnTo>
                  <a:lnTo>
                    <a:pt x="94259" y="995337"/>
                  </a:lnTo>
                  <a:lnTo>
                    <a:pt x="89509" y="945476"/>
                  </a:lnTo>
                  <a:lnTo>
                    <a:pt x="90335" y="898283"/>
                  </a:lnTo>
                  <a:lnTo>
                    <a:pt x="96723" y="853871"/>
                  </a:lnTo>
                  <a:lnTo>
                    <a:pt x="108686" y="812330"/>
                  </a:lnTo>
                  <a:lnTo>
                    <a:pt x="126225" y="773772"/>
                  </a:lnTo>
                  <a:lnTo>
                    <a:pt x="137426" y="756920"/>
                  </a:lnTo>
                  <a:lnTo>
                    <a:pt x="141439" y="762088"/>
                  </a:lnTo>
                  <a:lnTo>
                    <a:pt x="144703" y="765213"/>
                  </a:lnTo>
                  <a:lnTo>
                    <a:pt x="179946" y="794613"/>
                  </a:lnTo>
                  <a:lnTo>
                    <a:pt x="222745" y="819912"/>
                  </a:lnTo>
                  <a:lnTo>
                    <a:pt x="269760" y="831215"/>
                  </a:lnTo>
                  <a:lnTo>
                    <a:pt x="309791" y="829538"/>
                  </a:lnTo>
                  <a:lnTo>
                    <a:pt x="324370" y="823429"/>
                  </a:lnTo>
                  <a:lnTo>
                    <a:pt x="340131" y="816825"/>
                  </a:lnTo>
                  <a:lnTo>
                    <a:pt x="358076" y="795007"/>
                  </a:lnTo>
                  <a:lnTo>
                    <a:pt x="360921" y="766051"/>
                  </a:lnTo>
                  <a:close/>
                </a:path>
                <a:path w="10401935" h="1176020">
                  <a:moveTo>
                    <a:pt x="5382006" y="354342"/>
                  </a:moveTo>
                  <a:lnTo>
                    <a:pt x="5367109" y="320268"/>
                  </a:lnTo>
                  <a:lnTo>
                    <a:pt x="5367109" y="360819"/>
                  </a:lnTo>
                  <a:lnTo>
                    <a:pt x="5361267" y="382905"/>
                  </a:lnTo>
                  <a:lnTo>
                    <a:pt x="5339753" y="395490"/>
                  </a:lnTo>
                  <a:lnTo>
                    <a:pt x="5307304" y="398005"/>
                  </a:lnTo>
                  <a:lnTo>
                    <a:pt x="5268646" y="389864"/>
                  </a:lnTo>
                  <a:lnTo>
                    <a:pt x="5266855" y="389013"/>
                  </a:lnTo>
                  <a:lnTo>
                    <a:pt x="5266410" y="388785"/>
                  </a:lnTo>
                  <a:lnTo>
                    <a:pt x="5228514" y="370522"/>
                  </a:lnTo>
                  <a:lnTo>
                    <a:pt x="5191633" y="339382"/>
                  </a:lnTo>
                  <a:lnTo>
                    <a:pt x="5183911" y="330136"/>
                  </a:lnTo>
                  <a:lnTo>
                    <a:pt x="5182044" y="323900"/>
                  </a:lnTo>
                  <a:lnTo>
                    <a:pt x="5186604" y="317969"/>
                  </a:lnTo>
                  <a:lnTo>
                    <a:pt x="5198148" y="309638"/>
                  </a:lnTo>
                  <a:lnTo>
                    <a:pt x="5240553" y="290550"/>
                  </a:lnTo>
                  <a:lnTo>
                    <a:pt x="5282565" y="287883"/>
                  </a:lnTo>
                  <a:lnTo>
                    <a:pt x="5320970" y="301142"/>
                  </a:lnTo>
                  <a:lnTo>
                    <a:pt x="5352567" y="329806"/>
                  </a:lnTo>
                  <a:lnTo>
                    <a:pt x="5367109" y="360819"/>
                  </a:lnTo>
                  <a:lnTo>
                    <a:pt x="5367109" y="320268"/>
                  </a:lnTo>
                  <a:lnTo>
                    <a:pt x="5331549" y="284734"/>
                  </a:lnTo>
                  <a:lnTo>
                    <a:pt x="5288013" y="267055"/>
                  </a:lnTo>
                  <a:lnTo>
                    <a:pt x="5240579" y="267881"/>
                  </a:lnTo>
                  <a:lnTo>
                    <a:pt x="5193309" y="287959"/>
                  </a:lnTo>
                  <a:lnTo>
                    <a:pt x="5183886" y="293827"/>
                  </a:lnTo>
                  <a:lnTo>
                    <a:pt x="5175250" y="298119"/>
                  </a:lnTo>
                  <a:lnTo>
                    <a:pt x="5168430" y="300469"/>
                  </a:lnTo>
                  <a:lnTo>
                    <a:pt x="5164429" y="300520"/>
                  </a:lnTo>
                  <a:lnTo>
                    <a:pt x="5153050" y="282968"/>
                  </a:lnTo>
                  <a:lnTo>
                    <a:pt x="5138610" y="243484"/>
                  </a:lnTo>
                  <a:lnTo>
                    <a:pt x="5128323" y="189636"/>
                  </a:lnTo>
                  <a:lnTo>
                    <a:pt x="5129428" y="128917"/>
                  </a:lnTo>
                  <a:lnTo>
                    <a:pt x="5148999" y="69240"/>
                  </a:lnTo>
                  <a:lnTo>
                    <a:pt x="5174666" y="34112"/>
                  </a:lnTo>
                  <a:lnTo>
                    <a:pt x="5206962" y="16332"/>
                  </a:lnTo>
                  <a:lnTo>
                    <a:pt x="5219827" y="10604"/>
                  </a:lnTo>
                  <a:lnTo>
                    <a:pt x="5224246" y="5372"/>
                  </a:lnTo>
                  <a:lnTo>
                    <a:pt x="5220170" y="1536"/>
                  </a:lnTo>
                  <a:lnTo>
                    <a:pt x="5207559" y="0"/>
                  </a:lnTo>
                  <a:lnTo>
                    <a:pt x="5166690" y="17145"/>
                  </a:lnTo>
                  <a:lnTo>
                    <a:pt x="5138598" y="47561"/>
                  </a:lnTo>
                  <a:lnTo>
                    <a:pt x="5112829" y="97167"/>
                  </a:lnTo>
                  <a:lnTo>
                    <a:pt x="5102403" y="154127"/>
                  </a:lnTo>
                  <a:lnTo>
                    <a:pt x="5102212" y="157187"/>
                  </a:lnTo>
                  <a:lnTo>
                    <a:pt x="5105514" y="219544"/>
                  </a:lnTo>
                  <a:lnTo>
                    <a:pt x="5117490" y="267982"/>
                  </a:lnTo>
                  <a:lnTo>
                    <a:pt x="5132451" y="303161"/>
                  </a:lnTo>
                  <a:lnTo>
                    <a:pt x="5144719" y="325805"/>
                  </a:lnTo>
                  <a:lnTo>
                    <a:pt x="5126063" y="357162"/>
                  </a:lnTo>
                  <a:lnTo>
                    <a:pt x="5116703" y="376834"/>
                  </a:lnTo>
                  <a:lnTo>
                    <a:pt x="5104041" y="403428"/>
                  </a:lnTo>
                  <a:lnTo>
                    <a:pt x="5089868" y="453656"/>
                  </a:lnTo>
                  <a:lnTo>
                    <a:pt x="5087937" y="470204"/>
                  </a:lnTo>
                  <a:lnTo>
                    <a:pt x="5083695" y="506577"/>
                  </a:lnTo>
                  <a:lnTo>
                    <a:pt x="5085664" y="561187"/>
                  </a:lnTo>
                  <a:lnTo>
                    <a:pt x="5095938" y="616292"/>
                  </a:lnTo>
                  <a:lnTo>
                    <a:pt x="5114442" y="674535"/>
                  </a:lnTo>
                  <a:lnTo>
                    <a:pt x="5127930" y="698957"/>
                  </a:lnTo>
                  <a:lnTo>
                    <a:pt x="5095125" y="688314"/>
                  </a:lnTo>
                  <a:lnTo>
                    <a:pt x="5047094" y="675995"/>
                  </a:lnTo>
                  <a:lnTo>
                    <a:pt x="5022913" y="675513"/>
                  </a:lnTo>
                  <a:lnTo>
                    <a:pt x="5021072" y="681685"/>
                  </a:lnTo>
                  <a:lnTo>
                    <a:pt x="5039792" y="689305"/>
                  </a:lnTo>
                  <a:lnTo>
                    <a:pt x="5079301" y="706882"/>
                  </a:lnTo>
                  <a:lnTo>
                    <a:pt x="5079720" y="707123"/>
                  </a:lnTo>
                  <a:lnTo>
                    <a:pt x="5112740" y="726617"/>
                  </a:lnTo>
                  <a:lnTo>
                    <a:pt x="5115204" y="728078"/>
                  </a:lnTo>
                  <a:lnTo>
                    <a:pt x="5127244" y="735190"/>
                  </a:lnTo>
                  <a:lnTo>
                    <a:pt x="5129352" y="736396"/>
                  </a:lnTo>
                  <a:lnTo>
                    <a:pt x="5168963" y="759180"/>
                  </a:lnTo>
                  <a:lnTo>
                    <a:pt x="5189817" y="763803"/>
                  </a:lnTo>
                  <a:lnTo>
                    <a:pt x="5191887" y="760031"/>
                  </a:lnTo>
                  <a:lnTo>
                    <a:pt x="5191468" y="755408"/>
                  </a:lnTo>
                  <a:lnTo>
                    <a:pt x="5188877" y="753986"/>
                  </a:lnTo>
                  <a:lnTo>
                    <a:pt x="5186223" y="750633"/>
                  </a:lnTo>
                  <a:lnTo>
                    <a:pt x="5167935" y="690689"/>
                  </a:lnTo>
                  <a:lnTo>
                    <a:pt x="5166068" y="652043"/>
                  </a:lnTo>
                  <a:lnTo>
                    <a:pt x="5168227" y="613562"/>
                  </a:lnTo>
                  <a:lnTo>
                    <a:pt x="5174259" y="583438"/>
                  </a:lnTo>
                  <a:lnTo>
                    <a:pt x="5177320" y="569290"/>
                  </a:lnTo>
                  <a:lnTo>
                    <a:pt x="5177231" y="569163"/>
                  </a:lnTo>
                  <a:lnTo>
                    <a:pt x="5151653" y="603897"/>
                  </a:lnTo>
                  <a:lnTo>
                    <a:pt x="5143131" y="647306"/>
                  </a:lnTo>
                  <a:lnTo>
                    <a:pt x="5142979" y="666127"/>
                  </a:lnTo>
                  <a:lnTo>
                    <a:pt x="5142446" y="678459"/>
                  </a:lnTo>
                  <a:lnTo>
                    <a:pt x="5125656" y="636079"/>
                  </a:lnTo>
                  <a:lnTo>
                    <a:pt x="5115344" y="583628"/>
                  </a:lnTo>
                  <a:lnTo>
                    <a:pt x="5110594" y="533768"/>
                  </a:lnTo>
                  <a:lnTo>
                    <a:pt x="5111407" y="486575"/>
                  </a:lnTo>
                  <a:lnTo>
                    <a:pt x="5117795" y="442163"/>
                  </a:lnTo>
                  <a:lnTo>
                    <a:pt x="5129758" y="400621"/>
                  </a:lnTo>
                  <a:lnTo>
                    <a:pt x="5147310" y="362064"/>
                  </a:lnTo>
                  <a:lnTo>
                    <a:pt x="5158498" y="345211"/>
                  </a:lnTo>
                  <a:lnTo>
                    <a:pt x="5162512" y="350367"/>
                  </a:lnTo>
                  <a:lnTo>
                    <a:pt x="5165788" y="353491"/>
                  </a:lnTo>
                  <a:lnTo>
                    <a:pt x="5201031" y="382905"/>
                  </a:lnTo>
                  <a:lnTo>
                    <a:pt x="5243830" y="408203"/>
                  </a:lnTo>
                  <a:lnTo>
                    <a:pt x="5290845" y="419506"/>
                  </a:lnTo>
                  <a:lnTo>
                    <a:pt x="5330876" y="417830"/>
                  </a:lnTo>
                  <a:lnTo>
                    <a:pt x="5345455" y="411721"/>
                  </a:lnTo>
                  <a:lnTo>
                    <a:pt x="5361203" y="405104"/>
                  </a:lnTo>
                  <a:lnTo>
                    <a:pt x="5379148" y="383298"/>
                  </a:lnTo>
                  <a:lnTo>
                    <a:pt x="5382006" y="354342"/>
                  </a:lnTo>
                  <a:close/>
                </a:path>
                <a:path w="10401935" h="1176020">
                  <a:moveTo>
                    <a:pt x="10401757" y="756526"/>
                  </a:moveTo>
                  <a:lnTo>
                    <a:pt x="10386873" y="722490"/>
                  </a:lnTo>
                  <a:lnTo>
                    <a:pt x="10386873" y="763016"/>
                  </a:lnTo>
                  <a:lnTo>
                    <a:pt x="10381018" y="785101"/>
                  </a:lnTo>
                  <a:lnTo>
                    <a:pt x="10359504" y="797674"/>
                  </a:lnTo>
                  <a:lnTo>
                    <a:pt x="10327056" y="800188"/>
                  </a:lnTo>
                  <a:lnTo>
                    <a:pt x="10288397" y="792060"/>
                  </a:lnTo>
                  <a:lnTo>
                    <a:pt x="10286619" y="791197"/>
                  </a:lnTo>
                  <a:lnTo>
                    <a:pt x="10286162" y="790981"/>
                  </a:lnTo>
                  <a:lnTo>
                    <a:pt x="10248265" y="772706"/>
                  </a:lnTo>
                  <a:lnTo>
                    <a:pt x="10211384" y="741565"/>
                  </a:lnTo>
                  <a:lnTo>
                    <a:pt x="10203663" y="732320"/>
                  </a:lnTo>
                  <a:lnTo>
                    <a:pt x="10201796" y="726084"/>
                  </a:lnTo>
                  <a:lnTo>
                    <a:pt x="10206355" y="720153"/>
                  </a:lnTo>
                  <a:lnTo>
                    <a:pt x="10217912" y="711835"/>
                  </a:lnTo>
                  <a:lnTo>
                    <a:pt x="10260317" y="692734"/>
                  </a:lnTo>
                  <a:lnTo>
                    <a:pt x="10302316" y="690067"/>
                  </a:lnTo>
                  <a:lnTo>
                    <a:pt x="10340721" y="703326"/>
                  </a:lnTo>
                  <a:lnTo>
                    <a:pt x="10372319" y="731989"/>
                  </a:lnTo>
                  <a:lnTo>
                    <a:pt x="10386873" y="763016"/>
                  </a:lnTo>
                  <a:lnTo>
                    <a:pt x="10386873" y="722490"/>
                  </a:lnTo>
                  <a:lnTo>
                    <a:pt x="10386822" y="722363"/>
                  </a:lnTo>
                  <a:lnTo>
                    <a:pt x="10351300" y="686917"/>
                  </a:lnTo>
                  <a:lnTo>
                    <a:pt x="10307777" y="669239"/>
                  </a:lnTo>
                  <a:lnTo>
                    <a:pt x="10260330" y="670064"/>
                  </a:lnTo>
                  <a:lnTo>
                    <a:pt x="10213073" y="690143"/>
                  </a:lnTo>
                  <a:lnTo>
                    <a:pt x="10203637" y="696010"/>
                  </a:lnTo>
                  <a:lnTo>
                    <a:pt x="10195014" y="700303"/>
                  </a:lnTo>
                  <a:lnTo>
                    <a:pt x="10188181" y="702665"/>
                  </a:lnTo>
                  <a:lnTo>
                    <a:pt x="10184193" y="702703"/>
                  </a:lnTo>
                  <a:lnTo>
                    <a:pt x="10172802" y="685152"/>
                  </a:lnTo>
                  <a:lnTo>
                    <a:pt x="10158362" y="645680"/>
                  </a:lnTo>
                  <a:lnTo>
                    <a:pt x="10148087" y="591820"/>
                  </a:lnTo>
                  <a:lnTo>
                    <a:pt x="10149180" y="531101"/>
                  </a:lnTo>
                  <a:lnTo>
                    <a:pt x="10168750" y="471424"/>
                  </a:lnTo>
                  <a:lnTo>
                    <a:pt x="10194417" y="436295"/>
                  </a:lnTo>
                  <a:lnTo>
                    <a:pt x="10226726" y="418515"/>
                  </a:lnTo>
                  <a:lnTo>
                    <a:pt x="10239578" y="412788"/>
                  </a:lnTo>
                  <a:lnTo>
                    <a:pt x="10243998" y="407555"/>
                  </a:lnTo>
                  <a:lnTo>
                    <a:pt x="10239921" y="403720"/>
                  </a:lnTo>
                  <a:lnTo>
                    <a:pt x="10227323" y="402183"/>
                  </a:lnTo>
                  <a:lnTo>
                    <a:pt x="10186454" y="419341"/>
                  </a:lnTo>
                  <a:lnTo>
                    <a:pt x="10158362" y="449745"/>
                  </a:lnTo>
                  <a:lnTo>
                    <a:pt x="10132593" y="499364"/>
                  </a:lnTo>
                  <a:lnTo>
                    <a:pt x="10122154" y="556310"/>
                  </a:lnTo>
                  <a:lnTo>
                    <a:pt x="10121963" y="559371"/>
                  </a:lnTo>
                  <a:lnTo>
                    <a:pt x="10125265" y="621728"/>
                  </a:lnTo>
                  <a:lnTo>
                    <a:pt x="10137242" y="670166"/>
                  </a:lnTo>
                  <a:lnTo>
                    <a:pt x="10152215" y="705345"/>
                  </a:lnTo>
                  <a:lnTo>
                    <a:pt x="10164470" y="727989"/>
                  </a:lnTo>
                  <a:lnTo>
                    <a:pt x="10145814" y="759345"/>
                  </a:lnTo>
                  <a:lnTo>
                    <a:pt x="10123805" y="805624"/>
                  </a:lnTo>
                  <a:lnTo>
                    <a:pt x="10109619" y="855840"/>
                  </a:lnTo>
                  <a:lnTo>
                    <a:pt x="10103447" y="908773"/>
                  </a:lnTo>
                  <a:lnTo>
                    <a:pt x="10105428" y="963371"/>
                  </a:lnTo>
                  <a:lnTo>
                    <a:pt x="10115690" y="1018476"/>
                  </a:lnTo>
                  <a:lnTo>
                    <a:pt x="10134194" y="1076718"/>
                  </a:lnTo>
                  <a:lnTo>
                    <a:pt x="10147681" y="1101140"/>
                  </a:lnTo>
                  <a:lnTo>
                    <a:pt x="10114877" y="1090498"/>
                  </a:lnTo>
                  <a:lnTo>
                    <a:pt x="10066845" y="1078191"/>
                  </a:lnTo>
                  <a:lnTo>
                    <a:pt x="10042665" y="1077696"/>
                  </a:lnTo>
                  <a:lnTo>
                    <a:pt x="10040836" y="1083881"/>
                  </a:lnTo>
                  <a:lnTo>
                    <a:pt x="10059543" y="1091488"/>
                  </a:lnTo>
                  <a:lnTo>
                    <a:pt x="10099065" y="1109065"/>
                  </a:lnTo>
                  <a:lnTo>
                    <a:pt x="10099484" y="1109306"/>
                  </a:lnTo>
                  <a:lnTo>
                    <a:pt x="10132492" y="1128801"/>
                  </a:lnTo>
                  <a:lnTo>
                    <a:pt x="10134956" y="1130261"/>
                  </a:lnTo>
                  <a:lnTo>
                    <a:pt x="10147008" y="1137373"/>
                  </a:lnTo>
                  <a:lnTo>
                    <a:pt x="10149103" y="1138593"/>
                  </a:lnTo>
                  <a:lnTo>
                    <a:pt x="10188727" y="1161376"/>
                  </a:lnTo>
                  <a:lnTo>
                    <a:pt x="10209581" y="1165987"/>
                  </a:lnTo>
                  <a:lnTo>
                    <a:pt x="10211651" y="1162215"/>
                  </a:lnTo>
                  <a:lnTo>
                    <a:pt x="10211232" y="1157592"/>
                  </a:lnTo>
                  <a:lnTo>
                    <a:pt x="10208628" y="1156169"/>
                  </a:lnTo>
                  <a:lnTo>
                    <a:pt x="10205974" y="1152817"/>
                  </a:lnTo>
                  <a:lnTo>
                    <a:pt x="10187699" y="1092885"/>
                  </a:lnTo>
                  <a:lnTo>
                    <a:pt x="10185819" y="1054227"/>
                  </a:lnTo>
                  <a:lnTo>
                    <a:pt x="10187978" y="1015746"/>
                  </a:lnTo>
                  <a:lnTo>
                    <a:pt x="10194011" y="985621"/>
                  </a:lnTo>
                  <a:lnTo>
                    <a:pt x="10197071" y="971473"/>
                  </a:lnTo>
                  <a:lnTo>
                    <a:pt x="10196995" y="971346"/>
                  </a:lnTo>
                  <a:lnTo>
                    <a:pt x="10171417" y="1006081"/>
                  </a:lnTo>
                  <a:lnTo>
                    <a:pt x="10162883" y="1049489"/>
                  </a:lnTo>
                  <a:lnTo>
                    <a:pt x="10162743" y="1068311"/>
                  </a:lnTo>
                  <a:lnTo>
                    <a:pt x="10162197" y="1080643"/>
                  </a:lnTo>
                  <a:lnTo>
                    <a:pt x="10145420" y="1038263"/>
                  </a:lnTo>
                  <a:lnTo>
                    <a:pt x="10135108" y="985812"/>
                  </a:lnTo>
                  <a:lnTo>
                    <a:pt x="10130345" y="935951"/>
                  </a:lnTo>
                  <a:lnTo>
                    <a:pt x="10131171" y="888758"/>
                  </a:lnTo>
                  <a:lnTo>
                    <a:pt x="10137559" y="844346"/>
                  </a:lnTo>
                  <a:lnTo>
                    <a:pt x="10149522" y="802805"/>
                  </a:lnTo>
                  <a:lnTo>
                    <a:pt x="10167061" y="764247"/>
                  </a:lnTo>
                  <a:lnTo>
                    <a:pt x="10178263" y="747395"/>
                  </a:lnTo>
                  <a:lnTo>
                    <a:pt x="10182276" y="752563"/>
                  </a:lnTo>
                  <a:lnTo>
                    <a:pt x="10185552" y="755675"/>
                  </a:lnTo>
                  <a:lnTo>
                    <a:pt x="10220782" y="785088"/>
                  </a:lnTo>
                  <a:lnTo>
                    <a:pt x="10263581" y="810387"/>
                  </a:lnTo>
                  <a:lnTo>
                    <a:pt x="10310597" y="821690"/>
                  </a:lnTo>
                  <a:lnTo>
                    <a:pt x="10350627" y="820013"/>
                  </a:lnTo>
                  <a:lnTo>
                    <a:pt x="10365207" y="813904"/>
                  </a:lnTo>
                  <a:lnTo>
                    <a:pt x="10380967" y="807300"/>
                  </a:lnTo>
                  <a:lnTo>
                    <a:pt x="10398912" y="785482"/>
                  </a:lnTo>
                  <a:lnTo>
                    <a:pt x="10401757" y="756526"/>
                  </a:lnTo>
                  <a:close/>
                </a:path>
              </a:pathLst>
            </a:custGeom>
            <a:solidFill>
              <a:srgbClr val="F4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4" name="object 14"/>
          <p:cNvSpPr txBox="1"/>
          <p:nvPr/>
        </p:nvSpPr>
        <p:spPr>
          <a:xfrm>
            <a:off x="12227893" y="6948064"/>
            <a:ext cx="3687445" cy="1741805"/>
          </a:xfrm>
          <a:prstGeom prst="rect">
            <a:avLst/>
          </a:prstGeom>
        </p:spPr>
        <p:txBody>
          <a:bodyPr vert="horz" wrap="square" lIns="0" tIns="182880" rIns="0" bIns="0" rtlCol="0">
            <a:spAutoFit/>
          </a:bodyPr>
          <a:lstStyle/>
          <a:p>
            <a:pPr marL="615950" marR="0" lvl="0" indent="0" defTabSz="914400" eaLnBrk="1" fontAlgn="auto" latinLnBrk="0" hangingPunct="1">
              <a:lnSpc>
                <a:spcPct val="100000"/>
              </a:lnSpc>
              <a:spcBef>
                <a:spcPts val="1440"/>
              </a:spcBef>
              <a:spcAft>
                <a:spcPts val="0"/>
              </a:spcAft>
              <a:buClrTx/>
              <a:buSzTx/>
              <a:buFontTx/>
              <a:buNone/>
              <a:tabLst/>
              <a:defRPr/>
            </a:pPr>
            <a:r>
              <a:rPr kumimoji="0" sz="2350" b="0" i="0" u="none" strike="noStrike" kern="0" cap="none" spc="-265" normalizeH="0" baseline="0" noProof="0" dirty="0">
                <a:ln>
                  <a:noFill/>
                </a:ln>
                <a:solidFill>
                  <a:srgbClr val="F4F5FB"/>
                </a:solidFill>
                <a:effectLst/>
                <a:uLnTx/>
                <a:uFillTx/>
                <a:latin typeface="Arial Black"/>
                <a:cs typeface="Arial Black"/>
              </a:rPr>
              <a:t>Bac</a:t>
            </a:r>
            <a:r>
              <a:rPr kumimoji="0" sz="2350" b="0" i="0" u="none" strike="noStrike" kern="0" cap="none" spc="-160" normalizeH="0" baseline="0" noProof="0" dirty="0">
                <a:ln>
                  <a:noFill/>
                </a:ln>
                <a:solidFill>
                  <a:srgbClr val="F4F5FB"/>
                </a:solidFill>
                <a:effectLst/>
                <a:uLnTx/>
                <a:uFillTx/>
                <a:latin typeface="Arial Black"/>
                <a:cs typeface="Arial Black"/>
              </a:rPr>
              <a:t> </a:t>
            </a:r>
            <a:r>
              <a:rPr kumimoji="0" sz="2350" b="0" i="0" u="none" strike="noStrike" kern="0" cap="none" spc="-135" normalizeH="0" baseline="0" noProof="0" dirty="0">
                <a:ln>
                  <a:noFill/>
                </a:ln>
                <a:solidFill>
                  <a:srgbClr val="F4F5FB"/>
                </a:solidFill>
                <a:effectLst/>
                <a:uLnTx/>
                <a:uFillTx/>
                <a:latin typeface="Arial Black"/>
                <a:cs typeface="Arial Black"/>
              </a:rPr>
              <a:t>techno</a:t>
            </a:r>
            <a:r>
              <a:rPr kumimoji="0" sz="2350" b="0" i="0" u="none" strike="noStrike" kern="0" cap="none" spc="-160" normalizeH="0" baseline="0" noProof="0" dirty="0">
                <a:ln>
                  <a:noFill/>
                </a:ln>
                <a:solidFill>
                  <a:srgbClr val="F4F5FB"/>
                </a:solidFill>
                <a:effectLst/>
                <a:uLnTx/>
                <a:uFillTx/>
                <a:latin typeface="Arial Black"/>
                <a:cs typeface="Arial Black"/>
              </a:rPr>
              <a:t> </a:t>
            </a:r>
            <a:r>
              <a:rPr kumimoji="0" sz="2350" b="0" i="0" u="none" strike="noStrike" kern="0" cap="none" spc="-355" normalizeH="0" baseline="0" noProof="0" dirty="0">
                <a:ln>
                  <a:noFill/>
                </a:ln>
                <a:solidFill>
                  <a:srgbClr val="F4F5FB"/>
                </a:solidFill>
                <a:effectLst/>
                <a:uLnTx/>
                <a:uFillTx/>
                <a:latin typeface="Arial Black"/>
                <a:cs typeface="Arial Black"/>
              </a:rPr>
              <a:t>STAV</a:t>
            </a:r>
            <a:endParaRPr kumimoji="0" sz="2350" b="0" i="0" u="none" strike="noStrike" kern="0" cap="none" spc="0" normalizeH="0" baseline="0" noProof="0">
              <a:ln>
                <a:noFill/>
              </a:ln>
              <a:solidFill>
                <a:sysClr val="windowText" lastClr="000000"/>
              </a:solidFill>
              <a:effectLst/>
              <a:uLnTx/>
              <a:uFillTx/>
              <a:latin typeface="Arial Black"/>
              <a:cs typeface="Arial Black"/>
            </a:endParaRPr>
          </a:p>
          <a:p>
            <a:pPr marL="12700" marR="5080" lvl="0" indent="687705" defTabSz="914400" eaLnBrk="1" fontAlgn="auto" latinLnBrk="0" hangingPunct="1">
              <a:lnSpc>
                <a:spcPct val="115900"/>
              </a:lnSpc>
              <a:spcBef>
                <a:spcPts val="800"/>
              </a:spcBef>
              <a:spcAft>
                <a:spcPts val="0"/>
              </a:spcAft>
              <a:buClrTx/>
              <a:buSzTx/>
              <a:buFontTx/>
              <a:buNone/>
              <a:tabLst/>
              <a:defRPr/>
            </a:pPr>
            <a:r>
              <a:rPr kumimoji="0" sz="2050" b="0" i="0" u="none" strike="noStrike" kern="0" cap="none" spc="80" normalizeH="0" baseline="0" noProof="0" dirty="0">
                <a:ln>
                  <a:noFill/>
                </a:ln>
                <a:solidFill>
                  <a:srgbClr val="F4F5FB"/>
                </a:solidFill>
                <a:effectLst/>
                <a:uLnTx/>
                <a:uFillTx/>
                <a:latin typeface="Tahoma"/>
                <a:cs typeface="Tahoma"/>
              </a:rPr>
              <a:t>Poursuite</a:t>
            </a:r>
            <a:r>
              <a:rPr kumimoji="0" sz="2050" b="0" i="0" u="none" strike="noStrike" kern="0" cap="none" spc="-90" normalizeH="0" baseline="0" noProof="0" dirty="0">
                <a:ln>
                  <a:noFill/>
                </a:ln>
                <a:solidFill>
                  <a:srgbClr val="F4F5FB"/>
                </a:solidFill>
                <a:effectLst/>
                <a:uLnTx/>
                <a:uFillTx/>
                <a:latin typeface="Tahoma"/>
                <a:cs typeface="Tahoma"/>
              </a:rPr>
              <a:t> </a:t>
            </a:r>
            <a:r>
              <a:rPr kumimoji="0" sz="2050" b="0" i="0" u="none" strike="noStrike" kern="0" cap="none" spc="60" normalizeH="0" baseline="0" noProof="0" dirty="0">
                <a:ln>
                  <a:noFill/>
                </a:ln>
                <a:solidFill>
                  <a:srgbClr val="F4F5FB"/>
                </a:solidFill>
                <a:effectLst/>
                <a:uLnTx/>
                <a:uFillTx/>
                <a:latin typeface="Tahoma"/>
                <a:cs typeface="Tahoma"/>
              </a:rPr>
              <a:t>d'études </a:t>
            </a:r>
            <a:r>
              <a:rPr kumimoji="0" sz="2050" b="0" i="0" u="none" strike="noStrike" kern="0" cap="none" spc="85" normalizeH="0" baseline="0" noProof="0" dirty="0">
                <a:ln>
                  <a:noFill/>
                </a:ln>
                <a:solidFill>
                  <a:srgbClr val="F4F5FB"/>
                </a:solidFill>
                <a:effectLst/>
                <a:uLnTx/>
                <a:uFillTx/>
                <a:latin typeface="Tahoma"/>
                <a:cs typeface="Tahoma"/>
              </a:rPr>
              <a:t>Approche</a:t>
            </a:r>
            <a:r>
              <a:rPr kumimoji="0" sz="2050" b="0" i="0" u="none" strike="noStrike" kern="0" cap="none" spc="-100" normalizeH="0" baseline="0" noProof="0" dirty="0">
                <a:ln>
                  <a:noFill/>
                </a:ln>
                <a:solidFill>
                  <a:srgbClr val="F4F5FB"/>
                </a:solidFill>
                <a:effectLst/>
                <a:uLnTx/>
                <a:uFillTx/>
                <a:latin typeface="Tahoma"/>
                <a:cs typeface="Tahoma"/>
              </a:rPr>
              <a:t> </a:t>
            </a:r>
            <a:r>
              <a:rPr kumimoji="0" sz="2050" b="0" i="0" u="none" strike="noStrike" kern="0" cap="none" spc="65" normalizeH="0" baseline="0" noProof="0" dirty="0">
                <a:ln>
                  <a:noFill/>
                </a:ln>
                <a:solidFill>
                  <a:srgbClr val="F4F5FB"/>
                </a:solidFill>
                <a:effectLst/>
                <a:uLnTx/>
                <a:uFillTx/>
                <a:latin typeface="Tahoma"/>
                <a:cs typeface="Tahoma"/>
              </a:rPr>
              <a:t>système</a:t>
            </a:r>
            <a:r>
              <a:rPr kumimoji="0" sz="2050" b="0" i="0" u="none" strike="noStrike" kern="0" cap="none" spc="-100" normalizeH="0" baseline="0" noProof="0" dirty="0">
                <a:ln>
                  <a:noFill/>
                </a:ln>
                <a:solidFill>
                  <a:srgbClr val="F4F5FB"/>
                </a:solidFill>
                <a:effectLst/>
                <a:uLnTx/>
                <a:uFillTx/>
                <a:latin typeface="Tahoma"/>
                <a:cs typeface="Tahoma"/>
              </a:rPr>
              <a:t> </a:t>
            </a:r>
            <a:r>
              <a:rPr kumimoji="0" sz="2050" b="0" i="0" u="none" strike="noStrike" kern="0" cap="none" spc="55" normalizeH="0" baseline="0" noProof="0" dirty="0">
                <a:ln>
                  <a:noFill/>
                </a:ln>
                <a:solidFill>
                  <a:srgbClr val="F4F5FB"/>
                </a:solidFill>
                <a:effectLst/>
                <a:uLnTx/>
                <a:uFillTx/>
                <a:latin typeface="Tahoma"/>
                <a:cs typeface="Tahoma"/>
              </a:rPr>
              <a:t>et</a:t>
            </a:r>
            <a:r>
              <a:rPr kumimoji="0" sz="2050" b="0" i="0" u="none" strike="noStrike" kern="0" cap="none" spc="-100" normalizeH="0" baseline="0" noProof="0" dirty="0">
                <a:ln>
                  <a:noFill/>
                </a:ln>
                <a:solidFill>
                  <a:srgbClr val="F4F5FB"/>
                </a:solidFill>
                <a:effectLst/>
                <a:uLnTx/>
                <a:uFillTx/>
                <a:latin typeface="Tahoma"/>
                <a:cs typeface="Tahoma"/>
              </a:rPr>
              <a:t> </a:t>
            </a:r>
            <a:r>
              <a:rPr kumimoji="0" sz="2050" b="0" i="0" u="none" strike="noStrike" kern="0" cap="none" spc="40" normalizeH="0" baseline="0" noProof="0" dirty="0">
                <a:ln>
                  <a:noFill/>
                </a:ln>
                <a:solidFill>
                  <a:srgbClr val="F4F5FB"/>
                </a:solidFill>
                <a:effectLst/>
                <a:uLnTx/>
                <a:uFillTx/>
                <a:latin typeface="Tahoma"/>
                <a:cs typeface="Tahoma"/>
              </a:rPr>
              <a:t>réflexive</a:t>
            </a:r>
            <a:endParaRPr kumimoji="0" sz="2050" b="0" i="0" u="none" strike="noStrike" kern="0" cap="none" spc="0" normalizeH="0" baseline="0" noProof="0">
              <a:ln>
                <a:noFill/>
              </a:ln>
              <a:solidFill>
                <a:sysClr val="windowText" lastClr="000000"/>
              </a:solidFill>
              <a:effectLst/>
              <a:uLnTx/>
              <a:uFillTx/>
              <a:latin typeface="Tahoma"/>
              <a:cs typeface="Tahoma"/>
            </a:endParaRPr>
          </a:p>
          <a:p>
            <a:pPr marL="800735" marR="0" lvl="0" indent="0" defTabSz="914400" eaLnBrk="1" fontAlgn="auto" latinLnBrk="0" hangingPunct="1">
              <a:lnSpc>
                <a:spcPct val="100000"/>
              </a:lnSpc>
              <a:spcBef>
                <a:spcPts val="390"/>
              </a:spcBef>
              <a:spcAft>
                <a:spcPts val="0"/>
              </a:spcAft>
              <a:buClrTx/>
              <a:buSzTx/>
              <a:buFontTx/>
              <a:buNone/>
              <a:tabLst/>
              <a:defRPr/>
            </a:pPr>
            <a:r>
              <a:rPr kumimoji="0" sz="2050" b="0" i="0" u="none" strike="noStrike" kern="0" cap="none" spc="60" normalizeH="0" baseline="0" noProof="0" dirty="0">
                <a:ln>
                  <a:noFill/>
                </a:ln>
                <a:solidFill>
                  <a:srgbClr val="F4F5FB"/>
                </a:solidFill>
                <a:effectLst/>
                <a:uLnTx/>
                <a:uFillTx/>
                <a:latin typeface="Tahoma"/>
                <a:cs typeface="Tahoma"/>
              </a:rPr>
              <a:t>Etude</a:t>
            </a:r>
            <a:r>
              <a:rPr kumimoji="0" sz="2050" b="0" i="0" u="none" strike="noStrike" kern="0" cap="none" spc="-105" normalizeH="0" baseline="0" noProof="0" dirty="0">
                <a:ln>
                  <a:noFill/>
                </a:ln>
                <a:solidFill>
                  <a:srgbClr val="F4F5FB"/>
                </a:solidFill>
                <a:effectLst/>
                <a:uLnTx/>
                <a:uFillTx/>
                <a:latin typeface="Tahoma"/>
                <a:cs typeface="Tahoma"/>
              </a:rPr>
              <a:t> </a:t>
            </a:r>
            <a:r>
              <a:rPr kumimoji="0" sz="2050" b="0" i="0" u="none" strike="noStrike" kern="0" cap="none" spc="80" normalizeH="0" baseline="0" noProof="0" dirty="0">
                <a:ln>
                  <a:noFill/>
                </a:ln>
                <a:solidFill>
                  <a:srgbClr val="F4F5FB"/>
                </a:solidFill>
                <a:effectLst/>
                <a:uLnTx/>
                <a:uFillTx/>
                <a:latin typeface="Tahoma"/>
                <a:cs typeface="Tahoma"/>
              </a:rPr>
              <a:t>des</a:t>
            </a:r>
            <a:r>
              <a:rPr kumimoji="0" sz="2050" b="0" i="0" u="none" strike="noStrike" kern="0" cap="none" spc="-100" normalizeH="0" baseline="0" noProof="0" dirty="0">
                <a:ln>
                  <a:noFill/>
                </a:ln>
                <a:solidFill>
                  <a:srgbClr val="F4F5FB"/>
                </a:solidFill>
                <a:effectLst/>
                <a:uLnTx/>
                <a:uFillTx/>
                <a:latin typeface="Tahoma"/>
                <a:cs typeface="Tahoma"/>
              </a:rPr>
              <a:t> </a:t>
            </a:r>
            <a:r>
              <a:rPr kumimoji="0" sz="2050" b="0" i="0" u="none" strike="noStrike" kern="0" cap="none" spc="45" normalizeH="0" baseline="0" noProof="0" dirty="0">
                <a:ln>
                  <a:noFill/>
                </a:ln>
                <a:solidFill>
                  <a:srgbClr val="F4F5FB"/>
                </a:solidFill>
                <a:effectLst/>
                <a:uLnTx/>
                <a:uFillTx/>
                <a:latin typeface="Tahoma"/>
                <a:cs typeface="Tahoma"/>
              </a:rPr>
              <a:t>enjeux</a:t>
            </a:r>
            <a:endParaRPr kumimoji="0" sz="2050" b="0" i="0" u="none" strike="noStrike" kern="0" cap="none" spc="0" normalizeH="0" baseline="0" noProof="0">
              <a:ln>
                <a:noFill/>
              </a:ln>
              <a:solidFill>
                <a:sysClr val="windowText" lastClr="000000"/>
              </a:solidFill>
              <a:effectLst/>
              <a:uLnTx/>
              <a:uFillTx/>
              <a:latin typeface="Tahoma"/>
              <a:cs typeface="Tahoma"/>
            </a:endParaRPr>
          </a:p>
        </p:txBody>
      </p:sp>
      <p:sp>
        <p:nvSpPr>
          <p:cNvPr id="15" name="object 15" descr="$PPTXTitle"/>
          <p:cNvSpPr txBox="1">
            <a:spLocks noGrp="1"/>
          </p:cNvSpPr>
          <p:nvPr>
            <p:ph type="title"/>
          </p:nvPr>
        </p:nvSpPr>
        <p:spPr>
          <a:prstGeom prst="rect">
            <a:avLst/>
          </a:prstGeom>
        </p:spPr>
        <p:txBody>
          <a:bodyPr vert="horz" wrap="square" lIns="0" tIns="330389" rIns="0" bIns="0" rtlCol="0">
            <a:spAutoFit/>
          </a:bodyPr>
          <a:lstStyle/>
          <a:p>
            <a:pPr marL="4406900">
              <a:lnSpc>
                <a:spcPct val="100000"/>
              </a:lnSpc>
              <a:spcBef>
                <a:spcPts val="100"/>
              </a:spcBef>
            </a:pPr>
            <a:r>
              <a:rPr spc="-700" dirty="0"/>
              <a:t>Les</a:t>
            </a:r>
            <a:r>
              <a:rPr spc="-254" dirty="0"/>
              <a:t> </a:t>
            </a:r>
            <a:r>
              <a:rPr spc="-385" dirty="0"/>
              <a:t>formations</a:t>
            </a:r>
            <a:r>
              <a:rPr spc="-250" dirty="0"/>
              <a:t> </a:t>
            </a:r>
            <a:r>
              <a:rPr spc="-330" dirty="0"/>
              <a:t>concernées</a:t>
            </a:r>
          </a:p>
        </p:txBody>
      </p:sp>
      <p:sp>
        <p:nvSpPr>
          <p:cNvPr id="16" name="object 16"/>
          <p:cNvSpPr txBox="1"/>
          <p:nvPr/>
        </p:nvSpPr>
        <p:spPr>
          <a:xfrm>
            <a:off x="1437905" y="699905"/>
            <a:ext cx="106680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rgbClr val="F4F5FB"/>
                </a:solidFill>
                <a:effectLst/>
                <a:uLnTx/>
                <a:uFillTx/>
                <a:latin typeface="Tahoma"/>
                <a:cs typeface="Tahoma"/>
              </a:rPr>
              <a:t>AG</a:t>
            </a:r>
            <a:r>
              <a:rPr kumimoji="0" sz="1200" b="0" i="0" u="none" strike="noStrike" kern="0" cap="none" spc="25" normalizeH="0" baseline="0" noProof="0" dirty="0">
                <a:ln>
                  <a:noFill/>
                </a:ln>
                <a:solidFill>
                  <a:srgbClr val="F4F5FB"/>
                </a:solidFill>
                <a:effectLst/>
                <a:uLnTx/>
                <a:uFillTx/>
                <a:latin typeface="Tahoma"/>
                <a:cs typeface="Tahoma"/>
              </a:rPr>
              <a:t> </a:t>
            </a:r>
            <a:r>
              <a:rPr kumimoji="0" sz="1200" b="0" i="0" u="none" strike="noStrike" kern="0" cap="none" spc="-10" normalizeH="0" baseline="0" noProof="0" dirty="0">
                <a:ln>
                  <a:noFill/>
                </a:ln>
                <a:solidFill>
                  <a:srgbClr val="F4F5FB"/>
                </a:solidFill>
                <a:effectLst/>
                <a:uLnTx/>
                <a:uFillTx/>
                <a:latin typeface="Tahoma"/>
                <a:cs typeface="Tahoma"/>
              </a:rPr>
              <a:t>Interp’Aura</a:t>
            </a:r>
            <a:endParaRPr kumimoji="0" sz="1200" b="0" i="0" u="none" strike="noStrike" kern="0" cap="none" spc="0" normalizeH="0" baseline="0" noProof="0">
              <a:ln>
                <a:noFill/>
              </a:ln>
              <a:solidFill>
                <a:sysClr val="windowText" lastClr="000000"/>
              </a:solidFill>
              <a:effectLst/>
              <a:uLnTx/>
              <a:uFillTx/>
              <a:latin typeface="Tahoma"/>
              <a:cs typeface="Tahoma"/>
            </a:endParaRPr>
          </a:p>
        </p:txBody>
      </p:sp>
      <p:sp>
        <p:nvSpPr>
          <p:cNvPr id="17" name="object 17"/>
          <p:cNvSpPr txBox="1"/>
          <p:nvPr/>
        </p:nvSpPr>
        <p:spPr>
          <a:xfrm>
            <a:off x="15914670" y="699905"/>
            <a:ext cx="80454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rgbClr val="F4F5FB"/>
                </a:solidFill>
                <a:effectLst/>
                <a:uLnTx/>
                <a:uFillTx/>
                <a:latin typeface="Tahoma"/>
                <a:cs typeface="Tahoma"/>
              </a:rPr>
              <a:t>9 juin </a:t>
            </a:r>
            <a:r>
              <a:rPr kumimoji="0" sz="1200" b="0" i="0" u="none" strike="noStrike" kern="0" cap="none" spc="-20" normalizeH="0" baseline="0" noProof="0" dirty="0">
                <a:ln>
                  <a:noFill/>
                </a:ln>
                <a:solidFill>
                  <a:srgbClr val="F4F5FB"/>
                </a:solidFill>
                <a:effectLst/>
                <a:uLnTx/>
                <a:uFillTx/>
                <a:latin typeface="Tahoma"/>
                <a:cs typeface="Tahoma"/>
              </a:rPr>
              <a:t>2026</a:t>
            </a:r>
            <a:endParaRPr kumimoji="0" sz="1200" b="0" i="0" u="none" strike="noStrike" kern="0" cap="none" spc="0" normalizeH="0" baseline="0" noProof="0">
              <a:ln>
                <a:noFill/>
              </a:ln>
              <a:solidFill>
                <a:sysClr val="windowText" lastClr="000000"/>
              </a:solidFill>
              <a:effectLst/>
              <a:uLnTx/>
              <a:uFillTx/>
              <a:latin typeface="Tahoma"/>
              <a:cs typeface="Tahoma"/>
            </a:endParaRPr>
          </a:p>
        </p:txBody>
      </p:sp>
      <p:sp>
        <p:nvSpPr>
          <p:cNvPr id="18" name="object 18"/>
          <p:cNvSpPr txBox="1"/>
          <p:nvPr/>
        </p:nvSpPr>
        <p:spPr>
          <a:xfrm>
            <a:off x="2297559" y="6948064"/>
            <a:ext cx="3650615" cy="1741805"/>
          </a:xfrm>
          <a:prstGeom prst="rect">
            <a:avLst/>
          </a:prstGeom>
        </p:spPr>
        <p:txBody>
          <a:bodyPr vert="horz" wrap="square" lIns="0" tIns="182880" rIns="0" bIns="0" rtlCol="0">
            <a:spAutoFit/>
          </a:bodyPr>
          <a:lstStyle/>
          <a:p>
            <a:pPr marL="1149985" marR="0" lvl="0" indent="0" defTabSz="914400" eaLnBrk="1" fontAlgn="auto" latinLnBrk="0" hangingPunct="1">
              <a:lnSpc>
                <a:spcPct val="100000"/>
              </a:lnSpc>
              <a:spcBef>
                <a:spcPts val="1440"/>
              </a:spcBef>
              <a:spcAft>
                <a:spcPts val="0"/>
              </a:spcAft>
              <a:buClrTx/>
              <a:buSzTx/>
              <a:buFontTx/>
              <a:buNone/>
              <a:tabLst/>
              <a:defRPr/>
            </a:pPr>
            <a:r>
              <a:rPr kumimoji="0" sz="2350" b="0" i="0" u="none" strike="noStrike" kern="0" cap="none" spc="-260" normalizeH="0" baseline="0" noProof="0" dirty="0">
                <a:ln>
                  <a:noFill/>
                </a:ln>
                <a:solidFill>
                  <a:srgbClr val="F4F5FB"/>
                </a:solidFill>
                <a:effectLst/>
                <a:uLnTx/>
                <a:uFillTx/>
                <a:latin typeface="Arial Black"/>
                <a:cs typeface="Arial Black"/>
              </a:rPr>
              <a:t>CAPA</a:t>
            </a:r>
            <a:r>
              <a:rPr kumimoji="0" sz="2350" b="0" i="0" u="none" strike="noStrike" kern="0" cap="none" spc="-180" normalizeH="0" baseline="0" noProof="0" dirty="0">
                <a:ln>
                  <a:noFill/>
                </a:ln>
                <a:solidFill>
                  <a:srgbClr val="F4F5FB"/>
                </a:solidFill>
                <a:effectLst/>
                <a:uLnTx/>
                <a:uFillTx/>
                <a:latin typeface="Arial Black"/>
                <a:cs typeface="Arial Black"/>
              </a:rPr>
              <a:t> </a:t>
            </a:r>
            <a:r>
              <a:rPr kumimoji="0" sz="2350" b="0" i="0" u="none" strike="noStrike" kern="0" cap="none" spc="-25" normalizeH="0" baseline="0" noProof="0" dirty="0">
                <a:ln>
                  <a:noFill/>
                </a:ln>
                <a:solidFill>
                  <a:srgbClr val="F4F5FB"/>
                </a:solidFill>
                <a:effectLst/>
                <a:uLnTx/>
                <a:uFillTx/>
                <a:latin typeface="Arial Black"/>
                <a:cs typeface="Arial Black"/>
              </a:rPr>
              <a:t>MA</a:t>
            </a:r>
            <a:endParaRPr kumimoji="0" sz="2350" b="0" i="0" u="none" strike="noStrike" kern="0" cap="none" spc="0" normalizeH="0" baseline="0" noProof="0">
              <a:ln>
                <a:noFill/>
              </a:ln>
              <a:solidFill>
                <a:sysClr val="windowText" lastClr="000000"/>
              </a:solidFill>
              <a:effectLst/>
              <a:uLnTx/>
              <a:uFillTx/>
              <a:latin typeface="Arial Black"/>
              <a:cs typeface="Arial Black"/>
            </a:endParaRPr>
          </a:p>
          <a:p>
            <a:pPr marL="311150" marR="303530" lvl="0" indent="979805" defTabSz="914400" eaLnBrk="1" fontAlgn="auto" latinLnBrk="0" hangingPunct="1">
              <a:lnSpc>
                <a:spcPct val="115900"/>
              </a:lnSpc>
              <a:spcBef>
                <a:spcPts val="800"/>
              </a:spcBef>
              <a:spcAft>
                <a:spcPts val="0"/>
              </a:spcAft>
              <a:buClrTx/>
              <a:buSzTx/>
              <a:buFontTx/>
              <a:buNone/>
              <a:tabLst/>
              <a:defRPr/>
            </a:pPr>
            <a:r>
              <a:rPr kumimoji="0" sz="2050" b="0" i="0" u="none" strike="noStrike" kern="0" cap="none" spc="75" normalizeH="0" baseline="0" noProof="0" dirty="0">
                <a:ln>
                  <a:noFill/>
                </a:ln>
                <a:solidFill>
                  <a:srgbClr val="F4F5FB"/>
                </a:solidFill>
                <a:effectLst/>
                <a:uLnTx/>
                <a:uFillTx/>
                <a:latin typeface="Tahoma"/>
                <a:cs typeface="Tahoma"/>
              </a:rPr>
              <a:t>Niveau</a:t>
            </a:r>
            <a:r>
              <a:rPr kumimoji="0" sz="2050" b="0" i="0" u="none" strike="noStrike" kern="0" cap="none" spc="-100" normalizeH="0" baseline="0" noProof="0" dirty="0">
                <a:ln>
                  <a:noFill/>
                </a:ln>
                <a:solidFill>
                  <a:srgbClr val="F4F5FB"/>
                </a:solidFill>
                <a:effectLst/>
                <a:uLnTx/>
                <a:uFillTx/>
                <a:latin typeface="Tahoma"/>
                <a:cs typeface="Tahoma"/>
              </a:rPr>
              <a:t> </a:t>
            </a:r>
            <a:r>
              <a:rPr kumimoji="0" sz="2050" b="0" i="0" u="none" strike="noStrike" kern="0" cap="none" spc="-50" normalizeH="0" baseline="0" noProof="0" dirty="0">
                <a:ln>
                  <a:noFill/>
                </a:ln>
                <a:solidFill>
                  <a:srgbClr val="F4F5FB"/>
                </a:solidFill>
                <a:effectLst/>
                <a:uLnTx/>
                <a:uFillTx/>
                <a:latin typeface="Tahoma"/>
                <a:cs typeface="Tahoma"/>
              </a:rPr>
              <a:t>V </a:t>
            </a:r>
            <a:r>
              <a:rPr kumimoji="0" sz="2050" b="0" i="0" u="none" strike="noStrike" kern="0" cap="none" spc="50" normalizeH="0" baseline="0" noProof="0" dirty="0">
                <a:ln>
                  <a:noFill/>
                </a:ln>
                <a:solidFill>
                  <a:srgbClr val="F4F5FB"/>
                </a:solidFill>
                <a:effectLst/>
                <a:uLnTx/>
                <a:uFillTx/>
                <a:latin typeface="Tahoma"/>
                <a:cs typeface="Tahoma"/>
              </a:rPr>
              <a:t>Insertion</a:t>
            </a:r>
            <a:r>
              <a:rPr kumimoji="0" sz="2050" b="0" i="0" u="none" strike="noStrike" kern="0" cap="none" spc="-110" normalizeH="0" baseline="0" noProof="0" dirty="0">
                <a:ln>
                  <a:noFill/>
                </a:ln>
                <a:solidFill>
                  <a:srgbClr val="F4F5FB"/>
                </a:solidFill>
                <a:effectLst/>
                <a:uLnTx/>
                <a:uFillTx/>
                <a:latin typeface="Tahoma"/>
                <a:cs typeface="Tahoma"/>
              </a:rPr>
              <a:t> </a:t>
            </a:r>
            <a:r>
              <a:rPr kumimoji="0" sz="2050" b="0" i="0" u="none" strike="noStrike" kern="0" cap="none" spc="65" normalizeH="0" baseline="0" noProof="0" dirty="0">
                <a:ln>
                  <a:noFill/>
                </a:ln>
                <a:solidFill>
                  <a:srgbClr val="F4F5FB"/>
                </a:solidFill>
                <a:effectLst/>
                <a:uLnTx/>
                <a:uFillTx/>
                <a:latin typeface="Tahoma"/>
                <a:cs typeface="Tahoma"/>
              </a:rPr>
              <a:t>professionnelle</a:t>
            </a:r>
            <a:endParaRPr kumimoji="0" sz="2050" b="0" i="0" u="none" strike="noStrike" kern="0" cap="none" spc="0" normalizeH="0" baseline="0" noProof="0">
              <a:ln>
                <a:noFill/>
              </a:ln>
              <a:solidFill>
                <a:sysClr val="windowText" lastClr="000000"/>
              </a:solidFill>
              <a:effectLst/>
              <a:uLnTx/>
              <a:uFillTx/>
              <a:latin typeface="Tahoma"/>
              <a:cs typeface="Tahoma"/>
            </a:endParaRPr>
          </a:p>
          <a:p>
            <a:pPr marL="12700" marR="0" lvl="0" indent="0" defTabSz="914400" eaLnBrk="1" fontAlgn="auto" latinLnBrk="0" hangingPunct="1">
              <a:lnSpc>
                <a:spcPct val="100000"/>
              </a:lnSpc>
              <a:spcBef>
                <a:spcPts val="390"/>
              </a:spcBef>
              <a:spcAft>
                <a:spcPts val="0"/>
              </a:spcAft>
              <a:buClrTx/>
              <a:buSzTx/>
              <a:buFontTx/>
              <a:buNone/>
              <a:tabLst/>
              <a:defRPr/>
            </a:pPr>
            <a:r>
              <a:rPr kumimoji="0" sz="2050" b="0" i="0" u="none" strike="noStrike" kern="0" cap="none" spc="65" normalizeH="0" baseline="0" noProof="0" dirty="0">
                <a:ln>
                  <a:noFill/>
                </a:ln>
                <a:solidFill>
                  <a:srgbClr val="F4F5FB"/>
                </a:solidFill>
                <a:effectLst/>
                <a:uLnTx/>
                <a:uFillTx/>
                <a:latin typeface="Tahoma"/>
                <a:cs typeface="Tahoma"/>
              </a:rPr>
              <a:t>Gestes</a:t>
            </a:r>
            <a:r>
              <a:rPr kumimoji="0" sz="2050" b="0" i="0" u="none" strike="noStrike" kern="0" cap="none" spc="-100" normalizeH="0" baseline="0" noProof="0" dirty="0">
                <a:ln>
                  <a:noFill/>
                </a:ln>
                <a:solidFill>
                  <a:srgbClr val="F4F5FB"/>
                </a:solidFill>
                <a:effectLst/>
                <a:uLnTx/>
                <a:uFillTx/>
                <a:latin typeface="Tahoma"/>
                <a:cs typeface="Tahoma"/>
              </a:rPr>
              <a:t> </a:t>
            </a:r>
            <a:r>
              <a:rPr kumimoji="0" sz="2050" b="0" i="0" u="none" strike="noStrike" kern="0" cap="none" spc="55" normalizeH="0" baseline="0" noProof="0" dirty="0">
                <a:ln>
                  <a:noFill/>
                </a:ln>
                <a:solidFill>
                  <a:srgbClr val="F4F5FB"/>
                </a:solidFill>
                <a:effectLst/>
                <a:uLnTx/>
                <a:uFillTx/>
                <a:latin typeface="Tahoma"/>
                <a:cs typeface="Tahoma"/>
              </a:rPr>
              <a:t>et</a:t>
            </a:r>
            <a:r>
              <a:rPr kumimoji="0" sz="2050" b="0" i="0" u="none" strike="noStrike" kern="0" cap="none" spc="-95" normalizeH="0" baseline="0" noProof="0" dirty="0">
                <a:ln>
                  <a:noFill/>
                </a:ln>
                <a:solidFill>
                  <a:srgbClr val="F4F5FB"/>
                </a:solidFill>
                <a:effectLst/>
                <a:uLnTx/>
                <a:uFillTx/>
                <a:latin typeface="Tahoma"/>
                <a:cs typeface="Tahoma"/>
              </a:rPr>
              <a:t> </a:t>
            </a:r>
            <a:r>
              <a:rPr kumimoji="0" sz="2050" b="0" i="0" u="none" strike="noStrike" kern="0" cap="none" spc="75" normalizeH="0" baseline="0" noProof="0" dirty="0">
                <a:ln>
                  <a:noFill/>
                </a:ln>
                <a:solidFill>
                  <a:srgbClr val="F4F5FB"/>
                </a:solidFill>
                <a:effectLst/>
                <a:uLnTx/>
                <a:uFillTx/>
                <a:latin typeface="Tahoma"/>
                <a:cs typeface="Tahoma"/>
              </a:rPr>
              <a:t>pratiques</a:t>
            </a:r>
            <a:r>
              <a:rPr kumimoji="0" sz="2050" b="0" i="0" u="none" strike="noStrike" kern="0" cap="none" spc="-95" normalizeH="0" baseline="0" noProof="0" dirty="0">
                <a:ln>
                  <a:noFill/>
                </a:ln>
                <a:solidFill>
                  <a:srgbClr val="F4F5FB"/>
                </a:solidFill>
                <a:effectLst/>
                <a:uLnTx/>
                <a:uFillTx/>
                <a:latin typeface="Tahoma"/>
                <a:cs typeface="Tahoma"/>
              </a:rPr>
              <a:t> </a:t>
            </a:r>
            <a:r>
              <a:rPr kumimoji="0" sz="2050" b="0" i="0" u="none" strike="noStrike" kern="0" cap="none" spc="90" normalizeH="0" baseline="0" noProof="0" dirty="0">
                <a:ln>
                  <a:noFill/>
                </a:ln>
                <a:solidFill>
                  <a:srgbClr val="F4F5FB"/>
                </a:solidFill>
                <a:effectLst/>
                <a:uLnTx/>
                <a:uFillTx/>
                <a:latin typeface="Tahoma"/>
                <a:cs typeface="Tahoma"/>
              </a:rPr>
              <a:t>de</a:t>
            </a:r>
            <a:r>
              <a:rPr kumimoji="0" sz="2050" b="0" i="0" u="none" strike="noStrike" kern="0" cap="none" spc="-95" normalizeH="0" baseline="0" noProof="0" dirty="0">
                <a:ln>
                  <a:noFill/>
                </a:ln>
                <a:solidFill>
                  <a:srgbClr val="F4F5FB"/>
                </a:solidFill>
                <a:effectLst/>
                <a:uLnTx/>
                <a:uFillTx/>
                <a:latin typeface="Tahoma"/>
                <a:cs typeface="Tahoma"/>
              </a:rPr>
              <a:t> </a:t>
            </a:r>
            <a:r>
              <a:rPr kumimoji="0" sz="2050" b="0" i="0" u="none" strike="noStrike" kern="0" cap="none" spc="60" normalizeH="0" baseline="0" noProof="0" dirty="0">
                <a:ln>
                  <a:noFill/>
                </a:ln>
                <a:solidFill>
                  <a:srgbClr val="F4F5FB"/>
                </a:solidFill>
                <a:effectLst/>
                <a:uLnTx/>
                <a:uFillTx/>
                <a:latin typeface="Tahoma"/>
                <a:cs typeface="Tahoma"/>
              </a:rPr>
              <a:t>terrain</a:t>
            </a:r>
            <a:endParaRPr kumimoji="0" sz="2050" b="0" i="0" u="none" strike="noStrike" kern="0" cap="none" spc="0" normalizeH="0" baseline="0" noProof="0">
              <a:ln>
                <a:noFill/>
              </a:ln>
              <a:solidFill>
                <a:sysClr val="windowText" lastClr="000000"/>
              </a:solidFill>
              <a:effectLst/>
              <a:uLnTx/>
              <a:uFillTx/>
              <a:latin typeface="Tahoma"/>
              <a:cs typeface="Tahoma"/>
            </a:endParaRPr>
          </a:p>
        </p:txBody>
      </p:sp>
      <p:sp>
        <p:nvSpPr>
          <p:cNvPr id="19" name="object 19"/>
          <p:cNvSpPr txBox="1"/>
          <p:nvPr/>
        </p:nvSpPr>
        <p:spPr>
          <a:xfrm>
            <a:off x="7391391" y="6096654"/>
            <a:ext cx="3505200" cy="2140585"/>
          </a:xfrm>
          <a:prstGeom prst="rect">
            <a:avLst/>
          </a:prstGeom>
        </p:spPr>
        <p:txBody>
          <a:bodyPr vert="horz" wrap="square" lIns="0" tIns="202565" rIns="0" bIns="0" rtlCol="0">
            <a:spAutoFit/>
          </a:bodyPr>
          <a:lstStyle/>
          <a:p>
            <a:pPr marL="0" marR="0" lvl="0" indent="0" algn="ctr" defTabSz="914400" eaLnBrk="1" fontAlgn="auto" latinLnBrk="0" hangingPunct="1">
              <a:lnSpc>
                <a:spcPct val="100000"/>
              </a:lnSpc>
              <a:spcBef>
                <a:spcPts val="1595"/>
              </a:spcBef>
              <a:spcAft>
                <a:spcPts val="0"/>
              </a:spcAft>
              <a:buClrTx/>
              <a:buSzTx/>
              <a:buFontTx/>
              <a:buNone/>
              <a:tabLst/>
              <a:defRPr/>
            </a:pPr>
            <a:r>
              <a:rPr kumimoji="0" sz="2350" b="0" i="0" u="none" strike="noStrike" kern="0" cap="none" spc="-265" normalizeH="0" baseline="0" noProof="0" dirty="0">
                <a:ln>
                  <a:noFill/>
                </a:ln>
                <a:solidFill>
                  <a:srgbClr val="F4F5FB"/>
                </a:solidFill>
                <a:effectLst/>
                <a:uLnTx/>
                <a:uFillTx/>
                <a:latin typeface="Arial Black"/>
                <a:cs typeface="Arial Black"/>
              </a:rPr>
              <a:t>Bac</a:t>
            </a:r>
            <a:r>
              <a:rPr kumimoji="0" sz="2350" b="0" i="0" u="none" strike="noStrike" kern="0" cap="none" spc="-170" normalizeH="0" baseline="0" noProof="0" dirty="0">
                <a:ln>
                  <a:noFill/>
                </a:ln>
                <a:solidFill>
                  <a:srgbClr val="F4F5FB"/>
                </a:solidFill>
                <a:effectLst/>
                <a:uLnTx/>
                <a:uFillTx/>
                <a:latin typeface="Arial Black"/>
                <a:cs typeface="Arial Black"/>
              </a:rPr>
              <a:t> </a:t>
            </a:r>
            <a:r>
              <a:rPr kumimoji="0" sz="2350" b="0" i="0" u="none" strike="noStrike" kern="0" cap="none" spc="-120" normalizeH="0" baseline="0" noProof="0" dirty="0">
                <a:ln>
                  <a:noFill/>
                </a:ln>
                <a:solidFill>
                  <a:srgbClr val="F4F5FB"/>
                </a:solidFill>
                <a:effectLst/>
                <a:uLnTx/>
                <a:uFillTx/>
                <a:latin typeface="Arial Black"/>
                <a:cs typeface="Arial Black"/>
              </a:rPr>
              <a:t>Pro</a:t>
            </a:r>
            <a:r>
              <a:rPr kumimoji="0" sz="2350" b="0" i="0" u="none" strike="noStrike" kern="0" cap="none" spc="-165" normalizeH="0" baseline="0" noProof="0" dirty="0">
                <a:ln>
                  <a:noFill/>
                </a:ln>
                <a:solidFill>
                  <a:srgbClr val="F4F5FB"/>
                </a:solidFill>
                <a:effectLst/>
                <a:uLnTx/>
                <a:uFillTx/>
                <a:latin typeface="Arial Black"/>
                <a:cs typeface="Arial Black"/>
              </a:rPr>
              <a:t> </a:t>
            </a:r>
            <a:r>
              <a:rPr kumimoji="0" sz="2350" b="0" i="0" u="none" strike="noStrike" kern="0" cap="none" spc="-335" normalizeH="0" baseline="0" noProof="0" dirty="0">
                <a:ln>
                  <a:noFill/>
                </a:ln>
                <a:solidFill>
                  <a:srgbClr val="F4F5FB"/>
                </a:solidFill>
                <a:effectLst/>
                <a:uLnTx/>
                <a:uFillTx/>
                <a:latin typeface="Arial Black"/>
                <a:cs typeface="Arial Black"/>
              </a:rPr>
              <a:t>CGEA</a:t>
            </a:r>
            <a:endParaRPr kumimoji="0" sz="2350" b="0" i="0" u="none" strike="noStrike" kern="0" cap="none" spc="0" normalizeH="0" baseline="0" noProof="0">
              <a:ln>
                <a:noFill/>
              </a:ln>
              <a:solidFill>
                <a:sysClr val="windowText" lastClr="000000"/>
              </a:solidFill>
              <a:effectLst/>
              <a:uLnTx/>
              <a:uFillTx/>
              <a:latin typeface="Arial Black"/>
              <a:cs typeface="Arial Black"/>
            </a:endParaRPr>
          </a:p>
          <a:p>
            <a:pPr marL="12700" marR="5080" lvl="0" indent="-635" algn="ctr" defTabSz="914400" eaLnBrk="1" fontAlgn="auto" latinLnBrk="0" hangingPunct="1">
              <a:lnSpc>
                <a:spcPct val="115900"/>
              </a:lnSpc>
              <a:spcBef>
                <a:spcPts val="935"/>
              </a:spcBef>
              <a:spcAft>
                <a:spcPts val="0"/>
              </a:spcAft>
              <a:buClrTx/>
              <a:buSzTx/>
              <a:buFontTx/>
              <a:buNone/>
              <a:tabLst/>
              <a:defRPr/>
            </a:pPr>
            <a:r>
              <a:rPr kumimoji="0" sz="2050" b="0" i="0" u="none" strike="noStrike" kern="0" cap="none" spc="75" normalizeH="0" baseline="0" noProof="0" dirty="0">
                <a:ln>
                  <a:noFill/>
                </a:ln>
                <a:solidFill>
                  <a:srgbClr val="F4F5FB"/>
                </a:solidFill>
                <a:effectLst/>
                <a:uLnTx/>
                <a:uFillTx/>
                <a:latin typeface="Tahoma"/>
                <a:cs typeface="Tahoma"/>
              </a:rPr>
              <a:t>Niveau</a:t>
            </a:r>
            <a:r>
              <a:rPr kumimoji="0" sz="2050" b="0" i="0" u="none" strike="noStrike" kern="0" cap="none" spc="-35" normalizeH="0" baseline="0" noProof="0" dirty="0">
                <a:ln>
                  <a:noFill/>
                </a:ln>
                <a:solidFill>
                  <a:srgbClr val="F4F5FB"/>
                </a:solidFill>
                <a:effectLst/>
                <a:uLnTx/>
                <a:uFillTx/>
                <a:latin typeface="Tahoma"/>
                <a:cs typeface="Tahoma"/>
              </a:rPr>
              <a:t> </a:t>
            </a:r>
            <a:r>
              <a:rPr kumimoji="0" sz="2050" b="0" i="0" u="none" strike="noStrike" kern="0" cap="none" spc="-105" normalizeH="0" baseline="0" noProof="0" dirty="0">
                <a:ln>
                  <a:noFill/>
                </a:ln>
                <a:solidFill>
                  <a:srgbClr val="F4F5FB"/>
                </a:solidFill>
                <a:effectLst/>
                <a:uLnTx/>
                <a:uFillTx/>
                <a:latin typeface="Tahoma"/>
                <a:cs typeface="Tahoma"/>
              </a:rPr>
              <a:t>IV</a:t>
            </a:r>
            <a:r>
              <a:rPr kumimoji="0" sz="2050" b="0" i="0" u="none" strike="noStrike" kern="0" cap="none" spc="-35" normalizeH="0" baseline="0" noProof="0" dirty="0">
                <a:ln>
                  <a:noFill/>
                </a:ln>
                <a:solidFill>
                  <a:srgbClr val="F4F5FB"/>
                </a:solidFill>
                <a:effectLst/>
                <a:uLnTx/>
                <a:uFillTx/>
                <a:latin typeface="Tahoma"/>
                <a:cs typeface="Tahoma"/>
              </a:rPr>
              <a:t> </a:t>
            </a:r>
            <a:r>
              <a:rPr kumimoji="0" sz="2050" b="0" i="0" u="none" strike="noStrike" kern="0" cap="none" spc="0" normalizeH="0" baseline="0" noProof="0" dirty="0">
                <a:ln>
                  <a:noFill/>
                </a:ln>
                <a:solidFill>
                  <a:srgbClr val="F4F5FB"/>
                </a:solidFill>
                <a:effectLst/>
                <a:uLnTx/>
                <a:uFillTx/>
                <a:latin typeface="Tahoma"/>
                <a:cs typeface="Tahoma"/>
              </a:rPr>
              <a:t>(niveau</a:t>
            </a:r>
            <a:r>
              <a:rPr kumimoji="0" sz="2050" b="0" i="0" u="none" strike="noStrike" kern="0" cap="none" spc="-35" normalizeH="0" baseline="0" noProof="0" dirty="0">
                <a:ln>
                  <a:noFill/>
                </a:ln>
                <a:solidFill>
                  <a:srgbClr val="F4F5FB"/>
                </a:solidFill>
                <a:effectLst/>
                <a:uLnTx/>
                <a:uFillTx/>
                <a:latin typeface="Tahoma"/>
                <a:cs typeface="Tahoma"/>
              </a:rPr>
              <a:t> </a:t>
            </a:r>
            <a:r>
              <a:rPr kumimoji="0" sz="2050" b="0" i="0" u="none" strike="noStrike" kern="0" cap="none" spc="-20" normalizeH="0" baseline="0" noProof="0" dirty="0">
                <a:ln>
                  <a:noFill/>
                </a:ln>
                <a:solidFill>
                  <a:srgbClr val="F4F5FB"/>
                </a:solidFill>
                <a:effectLst/>
                <a:uLnTx/>
                <a:uFillTx/>
                <a:latin typeface="Tahoma"/>
                <a:cs typeface="Tahoma"/>
              </a:rPr>
              <a:t>bac) </a:t>
            </a:r>
            <a:r>
              <a:rPr kumimoji="0" sz="2050" b="0" i="0" u="none" strike="noStrike" kern="0" cap="none" spc="90" normalizeH="0" baseline="0" noProof="0" dirty="0">
                <a:ln>
                  <a:noFill/>
                </a:ln>
                <a:solidFill>
                  <a:srgbClr val="F4F5FB"/>
                </a:solidFill>
                <a:effectLst/>
                <a:uLnTx/>
                <a:uFillTx/>
                <a:latin typeface="Tahoma"/>
                <a:cs typeface="Tahoma"/>
              </a:rPr>
              <a:t>Autonomie</a:t>
            </a:r>
            <a:r>
              <a:rPr kumimoji="0" sz="2050" b="0" i="0" u="none" strike="noStrike" kern="0" cap="none" spc="-80" normalizeH="0" baseline="0" noProof="0" dirty="0">
                <a:ln>
                  <a:noFill/>
                </a:ln>
                <a:solidFill>
                  <a:srgbClr val="F4F5FB"/>
                </a:solidFill>
                <a:effectLst/>
                <a:uLnTx/>
                <a:uFillTx/>
                <a:latin typeface="Tahoma"/>
                <a:cs typeface="Tahoma"/>
              </a:rPr>
              <a:t> </a:t>
            </a:r>
            <a:r>
              <a:rPr kumimoji="0" sz="2050" b="0" i="0" u="none" strike="noStrike" kern="0" cap="none" spc="60" normalizeH="0" baseline="0" noProof="0" dirty="0">
                <a:ln>
                  <a:noFill/>
                </a:ln>
                <a:solidFill>
                  <a:srgbClr val="F4F5FB"/>
                </a:solidFill>
                <a:effectLst/>
                <a:uLnTx/>
                <a:uFillTx/>
                <a:latin typeface="Tahoma"/>
                <a:cs typeface="Tahoma"/>
              </a:rPr>
              <a:t>progressive</a:t>
            </a:r>
            <a:r>
              <a:rPr kumimoji="0" sz="2050" b="0" i="0" u="none" strike="noStrike" kern="0" cap="none" spc="-75" normalizeH="0" baseline="0" noProof="0" dirty="0">
                <a:ln>
                  <a:noFill/>
                </a:ln>
                <a:solidFill>
                  <a:srgbClr val="F4F5FB"/>
                </a:solidFill>
                <a:effectLst/>
                <a:uLnTx/>
                <a:uFillTx/>
                <a:latin typeface="Tahoma"/>
                <a:cs typeface="Tahoma"/>
              </a:rPr>
              <a:t> </a:t>
            </a:r>
            <a:r>
              <a:rPr kumimoji="0" sz="2050" b="0" i="0" u="none" strike="noStrike" kern="0" cap="none" spc="65" normalizeH="0" baseline="0" noProof="0" dirty="0">
                <a:ln>
                  <a:noFill/>
                </a:ln>
                <a:solidFill>
                  <a:srgbClr val="F4F5FB"/>
                </a:solidFill>
                <a:effectLst/>
                <a:uLnTx/>
                <a:uFillTx/>
                <a:latin typeface="Tahoma"/>
                <a:cs typeface="Tahoma"/>
              </a:rPr>
              <a:t>dans </a:t>
            </a:r>
            <a:r>
              <a:rPr kumimoji="0" sz="2050" b="0" i="0" u="none" strike="noStrike" kern="0" cap="none" spc="55" normalizeH="0" baseline="0" noProof="0" dirty="0">
                <a:ln>
                  <a:noFill/>
                </a:ln>
                <a:solidFill>
                  <a:srgbClr val="F4F5FB"/>
                </a:solidFill>
                <a:effectLst/>
                <a:uLnTx/>
                <a:uFillTx/>
                <a:latin typeface="Tahoma"/>
                <a:cs typeface="Tahoma"/>
              </a:rPr>
              <a:t>la</a:t>
            </a:r>
            <a:r>
              <a:rPr kumimoji="0" sz="2050" b="0" i="0" u="none" strike="noStrike" kern="0" cap="none" spc="-100" normalizeH="0" baseline="0" noProof="0" dirty="0">
                <a:ln>
                  <a:noFill/>
                </a:ln>
                <a:solidFill>
                  <a:srgbClr val="F4F5FB"/>
                </a:solidFill>
                <a:effectLst/>
                <a:uLnTx/>
                <a:uFillTx/>
                <a:latin typeface="Tahoma"/>
                <a:cs typeface="Tahoma"/>
              </a:rPr>
              <a:t> </a:t>
            </a:r>
            <a:r>
              <a:rPr kumimoji="0" sz="2050" b="0" i="0" u="none" strike="noStrike" kern="0" cap="none" spc="50" normalizeH="0" baseline="0" noProof="0" dirty="0">
                <a:ln>
                  <a:noFill/>
                </a:ln>
                <a:solidFill>
                  <a:srgbClr val="F4F5FB"/>
                </a:solidFill>
                <a:effectLst/>
                <a:uLnTx/>
                <a:uFillTx/>
                <a:latin typeface="Tahoma"/>
                <a:cs typeface="Tahoma"/>
              </a:rPr>
              <a:t>gestion/les</a:t>
            </a:r>
            <a:r>
              <a:rPr kumimoji="0" sz="2050" b="0" i="0" u="none" strike="noStrike" kern="0" cap="none" spc="-100" normalizeH="0" baseline="0" noProof="0" dirty="0">
                <a:ln>
                  <a:noFill/>
                </a:ln>
                <a:solidFill>
                  <a:srgbClr val="F4F5FB"/>
                </a:solidFill>
                <a:effectLst/>
                <a:uLnTx/>
                <a:uFillTx/>
                <a:latin typeface="Tahoma"/>
                <a:cs typeface="Tahoma"/>
              </a:rPr>
              <a:t> </a:t>
            </a:r>
            <a:r>
              <a:rPr kumimoji="0" sz="2050" b="0" i="0" u="none" strike="noStrike" kern="0" cap="none" spc="70" normalizeH="0" baseline="0" noProof="0" dirty="0">
                <a:ln>
                  <a:noFill/>
                </a:ln>
                <a:solidFill>
                  <a:srgbClr val="F4F5FB"/>
                </a:solidFill>
                <a:effectLst/>
                <a:uLnTx/>
                <a:uFillTx/>
                <a:latin typeface="Tahoma"/>
                <a:cs typeface="Tahoma"/>
              </a:rPr>
              <a:t>prises</a:t>
            </a:r>
            <a:r>
              <a:rPr kumimoji="0" sz="2050" b="0" i="0" u="none" strike="noStrike" kern="0" cap="none" spc="-100" normalizeH="0" baseline="0" noProof="0" dirty="0">
                <a:ln>
                  <a:noFill/>
                </a:ln>
                <a:solidFill>
                  <a:srgbClr val="F4F5FB"/>
                </a:solidFill>
                <a:effectLst/>
                <a:uLnTx/>
                <a:uFillTx/>
                <a:latin typeface="Tahoma"/>
                <a:cs typeface="Tahoma"/>
              </a:rPr>
              <a:t> </a:t>
            </a:r>
            <a:r>
              <a:rPr kumimoji="0" sz="2050" b="0" i="0" u="none" strike="noStrike" kern="0" cap="none" spc="65" normalizeH="0" baseline="0" noProof="0" dirty="0">
                <a:ln>
                  <a:noFill/>
                </a:ln>
                <a:solidFill>
                  <a:srgbClr val="F4F5FB"/>
                </a:solidFill>
                <a:effectLst/>
                <a:uLnTx/>
                <a:uFillTx/>
                <a:latin typeface="Tahoma"/>
                <a:cs typeface="Tahoma"/>
              </a:rPr>
              <a:t>de </a:t>
            </a:r>
            <a:r>
              <a:rPr kumimoji="0" sz="2050" b="0" i="0" u="none" strike="noStrike" kern="0" cap="none" spc="60" normalizeH="0" baseline="0" noProof="0" dirty="0">
                <a:ln>
                  <a:noFill/>
                </a:ln>
                <a:solidFill>
                  <a:srgbClr val="F4F5FB"/>
                </a:solidFill>
                <a:effectLst/>
                <a:uLnTx/>
                <a:uFillTx/>
                <a:latin typeface="Tahoma"/>
                <a:cs typeface="Tahoma"/>
              </a:rPr>
              <a:t>décision</a:t>
            </a:r>
            <a:endParaRPr kumimoji="0" sz="2050" b="0" i="0" u="none" strike="noStrike" kern="0" cap="none" spc="0" normalizeH="0" baseline="0" noProof="0">
              <a:ln>
                <a:noFill/>
              </a:ln>
              <a:solidFill>
                <a:sysClr val="windowText" lastClr="000000"/>
              </a:solidFill>
              <a:effectLst/>
              <a:uLnTx/>
              <a:uFillTx/>
              <a:latin typeface="Tahoma"/>
              <a:cs typeface="Tahoma"/>
            </a:endParaRPr>
          </a:p>
        </p:txBody>
      </p:sp>
      <p:sp>
        <p:nvSpPr>
          <p:cNvPr id="20" name="object 20"/>
          <p:cNvSpPr txBox="1"/>
          <p:nvPr/>
        </p:nvSpPr>
        <p:spPr>
          <a:xfrm>
            <a:off x="3620929" y="9577403"/>
            <a:ext cx="1003935"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0" i="0" u="none" strike="noStrike" kern="0" cap="none" spc="-150" normalizeH="0" baseline="0" noProof="0" dirty="0">
                <a:ln>
                  <a:noFill/>
                </a:ln>
                <a:solidFill>
                  <a:srgbClr val="F4F5FB"/>
                </a:solidFill>
                <a:effectLst/>
                <a:uLnTx/>
                <a:uFillTx/>
                <a:latin typeface="Arial Black"/>
                <a:cs typeface="Arial Black"/>
              </a:rPr>
              <a:t>Salariés</a:t>
            </a:r>
            <a:endParaRPr kumimoji="0" sz="2000" b="0" i="0" u="none" strike="noStrike" kern="0" cap="none" spc="0" normalizeH="0" baseline="0" noProof="0">
              <a:ln>
                <a:noFill/>
              </a:ln>
              <a:solidFill>
                <a:sysClr val="windowText" lastClr="000000"/>
              </a:solidFill>
              <a:effectLst/>
              <a:uLnTx/>
              <a:uFillTx/>
              <a:latin typeface="Arial Black"/>
              <a:cs typeface="Arial Black"/>
            </a:endParaRPr>
          </a:p>
        </p:txBody>
      </p:sp>
      <p:sp>
        <p:nvSpPr>
          <p:cNvPr id="21" name="object 21"/>
          <p:cNvSpPr txBox="1"/>
          <p:nvPr/>
        </p:nvSpPr>
        <p:spPr>
          <a:xfrm>
            <a:off x="8275746" y="9210412"/>
            <a:ext cx="1736725"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0" i="0" u="none" strike="noStrike" kern="0" cap="none" spc="-150" normalizeH="0" baseline="0" noProof="0" dirty="0">
                <a:ln>
                  <a:noFill/>
                </a:ln>
                <a:solidFill>
                  <a:srgbClr val="F4F5FB"/>
                </a:solidFill>
                <a:effectLst/>
                <a:uLnTx/>
                <a:uFillTx/>
                <a:latin typeface="Arial Black"/>
                <a:cs typeface="Arial Black"/>
              </a:rPr>
              <a:t>Responsables</a:t>
            </a:r>
            <a:endParaRPr kumimoji="0" sz="2000" b="0" i="0" u="none" strike="noStrike" kern="0" cap="none" spc="0" normalizeH="0" baseline="0" noProof="0">
              <a:ln>
                <a:noFill/>
              </a:ln>
              <a:solidFill>
                <a:sysClr val="windowText" lastClr="000000"/>
              </a:solidFill>
              <a:effectLst/>
              <a:uLnTx/>
              <a:uFillTx/>
              <a:latin typeface="Arial Black"/>
              <a:cs typeface="Arial Black"/>
            </a:endParaRPr>
          </a:p>
        </p:txBody>
      </p:sp>
      <p:sp>
        <p:nvSpPr>
          <p:cNvPr id="22" name="object 22"/>
          <p:cNvSpPr txBox="1"/>
          <p:nvPr/>
        </p:nvSpPr>
        <p:spPr>
          <a:xfrm>
            <a:off x="13366402" y="9577403"/>
            <a:ext cx="1410335"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0" i="0" u="none" strike="noStrike" kern="0" cap="none" spc="-125" normalizeH="0" baseline="0" noProof="0" dirty="0">
                <a:ln>
                  <a:noFill/>
                </a:ln>
                <a:solidFill>
                  <a:srgbClr val="F4F5FB"/>
                </a:solidFill>
                <a:effectLst/>
                <a:uLnTx/>
                <a:uFillTx/>
                <a:latin typeface="Arial Black"/>
                <a:cs typeface="Arial Black"/>
              </a:rPr>
              <a:t>Conseillers</a:t>
            </a:r>
            <a:endParaRPr kumimoji="0" sz="2000" b="0" i="0" u="none" strike="noStrike" kern="0" cap="none" spc="0" normalizeH="0" baseline="0" noProof="0">
              <a:ln>
                <a:noFill/>
              </a:ln>
              <a:solidFill>
                <a:sysClr val="windowText" lastClr="000000"/>
              </a:solidFill>
              <a:effectLst/>
              <a:uLnTx/>
              <a:uFillTx/>
              <a:latin typeface="Arial Black"/>
              <a:cs typeface="Arial Black"/>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74549"/>
            <a:ext cx="9595485" cy="8734425"/>
            <a:chOff x="0" y="774549"/>
            <a:chExt cx="9595485" cy="8734425"/>
          </a:xfrm>
        </p:grpSpPr>
        <p:pic>
          <p:nvPicPr>
            <p:cNvPr id="3" name="object 3"/>
            <p:cNvPicPr/>
            <p:nvPr/>
          </p:nvPicPr>
          <p:blipFill>
            <a:blip r:embed="rId2" cstate="print"/>
            <a:stretch>
              <a:fillRect/>
            </a:stretch>
          </p:blipFill>
          <p:spPr>
            <a:xfrm>
              <a:off x="0" y="774549"/>
              <a:ext cx="7493978" cy="8734424"/>
            </a:xfrm>
            <a:prstGeom prst="rect">
              <a:avLst/>
            </a:prstGeom>
          </p:spPr>
        </p:pic>
        <p:sp>
          <p:nvSpPr>
            <p:cNvPr id="4" name="object 4"/>
            <p:cNvSpPr/>
            <p:nvPr/>
          </p:nvSpPr>
          <p:spPr>
            <a:xfrm>
              <a:off x="0" y="1249864"/>
              <a:ext cx="7019290" cy="7797800"/>
            </a:xfrm>
            <a:custGeom>
              <a:avLst/>
              <a:gdLst/>
              <a:ahLst/>
              <a:cxnLst/>
              <a:rect l="l" t="t" r="r" b="b"/>
              <a:pathLst>
                <a:path w="7019290" h="7797800">
                  <a:moveTo>
                    <a:pt x="3449302" y="12700"/>
                  </a:moveTo>
                  <a:lnTo>
                    <a:pt x="2780541" y="12700"/>
                  </a:lnTo>
                  <a:lnTo>
                    <a:pt x="2827857" y="0"/>
                  </a:lnTo>
                  <a:lnTo>
                    <a:pt x="3401986" y="0"/>
                  </a:lnTo>
                  <a:lnTo>
                    <a:pt x="3449302" y="12700"/>
                  </a:lnTo>
                  <a:close/>
                </a:path>
                <a:path w="7019290" h="7797800">
                  <a:moveTo>
                    <a:pt x="3543451" y="25400"/>
                  </a:moveTo>
                  <a:lnTo>
                    <a:pt x="2686392" y="25400"/>
                  </a:lnTo>
                  <a:lnTo>
                    <a:pt x="2733385" y="12700"/>
                  </a:lnTo>
                  <a:lnTo>
                    <a:pt x="3496458" y="12700"/>
                  </a:lnTo>
                  <a:lnTo>
                    <a:pt x="3543451" y="25400"/>
                  </a:lnTo>
                  <a:close/>
                </a:path>
                <a:path w="7019290" h="7797800">
                  <a:moveTo>
                    <a:pt x="3683418" y="38100"/>
                  </a:moveTo>
                  <a:lnTo>
                    <a:pt x="2546426" y="38100"/>
                  </a:lnTo>
                  <a:lnTo>
                    <a:pt x="2592909" y="25400"/>
                  </a:lnTo>
                  <a:lnTo>
                    <a:pt x="3636934" y="25400"/>
                  </a:lnTo>
                  <a:lnTo>
                    <a:pt x="3683418" y="38100"/>
                  </a:lnTo>
                  <a:close/>
                </a:path>
                <a:path w="7019290" h="7797800">
                  <a:moveTo>
                    <a:pt x="3821796" y="63500"/>
                  </a:moveTo>
                  <a:lnTo>
                    <a:pt x="2408048" y="63500"/>
                  </a:lnTo>
                  <a:lnTo>
                    <a:pt x="2500119" y="38100"/>
                  </a:lnTo>
                  <a:lnTo>
                    <a:pt x="3729725" y="38100"/>
                  </a:lnTo>
                  <a:lnTo>
                    <a:pt x="3821796" y="63500"/>
                  </a:lnTo>
                  <a:close/>
                </a:path>
                <a:path w="7019290" h="7797800">
                  <a:moveTo>
                    <a:pt x="4048651" y="114300"/>
                  </a:moveTo>
                  <a:lnTo>
                    <a:pt x="2181193" y="114300"/>
                  </a:lnTo>
                  <a:lnTo>
                    <a:pt x="2362290" y="63500"/>
                  </a:lnTo>
                  <a:lnTo>
                    <a:pt x="3867553" y="63500"/>
                  </a:lnTo>
                  <a:lnTo>
                    <a:pt x="4048651" y="114300"/>
                  </a:lnTo>
                  <a:close/>
                </a:path>
                <a:path w="7019290" h="7797800">
                  <a:moveTo>
                    <a:pt x="4048651" y="7696200"/>
                  </a:moveTo>
                  <a:lnTo>
                    <a:pt x="2181193" y="7696200"/>
                  </a:lnTo>
                  <a:lnTo>
                    <a:pt x="1872225" y="7607300"/>
                  </a:lnTo>
                  <a:lnTo>
                    <a:pt x="1828967" y="7581900"/>
                  </a:lnTo>
                  <a:lnTo>
                    <a:pt x="1700584" y="7543800"/>
                  </a:lnTo>
                  <a:lnTo>
                    <a:pt x="1658266" y="7518400"/>
                  </a:lnTo>
                  <a:lnTo>
                    <a:pt x="1574362" y="7493000"/>
                  </a:lnTo>
                  <a:lnTo>
                    <a:pt x="1532783" y="7467600"/>
                  </a:lnTo>
                  <a:lnTo>
                    <a:pt x="1491458" y="7454900"/>
                  </a:lnTo>
                  <a:lnTo>
                    <a:pt x="1450389" y="7429500"/>
                  </a:lnTo>
                  <a:lnTo>
                    <a:pt x="1409581" y="7416800"/>
                  </a:lnTo>
                  <a:lnTo>
                    <a:pt x="1369036" y="7391400"/>
                  </a:lnTo>
                  <a:lnTo>
                    <a:pt x="1328757" y="7378700"/>
                  </a:lnTo>
                  <a:lnTo>
                    <a:pt x="1209555" y="7302500"/>
                  </a:lnTo>
                  <a:lnTo>
                    <a:pt x="1170377" y="7289800"/>
                  </a:lnTo>
                  <a:lnTo>
                    <a:pt x="1054556" y="7213600"/>
                  </a:lnTo>
                  <a:lnTo>
                    <a:pt x="941376" y="7137400"/>
                  </a:lnTo>
                  <a:lnTo>
                    <a:pt x="904252" y="7124700"/>
                  </a:lnTo>
                  <a:lnTo>
                    <a:pt x="867435" y="7086600"/>
                  </a:lnTo>
                  <a:lnTo>
                    <a:pt x="758857" y="7010400"/>
                  </a:lnTo>
                  <a:lnTo>
                    <a:pt x="688067" y="6959600"/>
                  </a:lnTo>
                  <a:lnTo>
                    <a:pt x="653160" y="6934200"/>
                  </a:lnTo>
                  <a:lnTo>
                    <a:pt x="618584" y="6896100"/>
                  </a:lnTo>
                  <a:lnTo>
                    <a:pt x="550435" y="6845300"/>
                  </a:lnTo>
                  <a:lnTo>
                    <a:pt x="516869" y="6819900"/>
                  </a:lnTo>
                  <a:lnTo>
                    <a:pt x="483647" y="6781800"/>
                  </a:lnTo>
                  <a:lnTo>
                    <a:pt x="450772" y="6756400"/>
                  </a:lnTo>
                  <a:lnTo>
                    <a:pt x="418247" y="6718300"/>
                  </a:lnTo>
                  <a:lnTo>
                    <a:pt x="386076" y="6692900"/>
                  </a:lnTo>
                  <a:lnTo>
                    <a:pt x="354261" y="6654800"/>
                  </a:lnTo>
                  <a:lnTo>
                    <a:pt x="322807" y="6629400"/>
                  </a:lnTo>
                  <a:lnTo>
                    <a:pt x="291716" y="6591300"/>
                  </a:lnTo>
                  <a:lnTo>
                    <a:pt x="260992" y="6565900"/>
                  </a:lnTo>
                  <a:lnTo>
                    <a:pt x="230639" y="6527800"/>
                  </a:lnTo>
                  <a:lnTo>
                    <a:pt x="200659" y="6502400"/>
                  </a:lnTo>
                  <a:lnTo>
                    <a:pt x="171056" y="6464300"/>
                  </a:lnTo>
                  <a:lnTo>
                    <a:pt x="141833" y="6426200"/>
                  </a:lnTo>
                  <a:lnTo>
                    <a:pt x="112994" y="6400800"/>
                  </a:lnTo>
                  <a:lnTo>
                    <a:pt x="84542" y="6362700"/>
                  </a:lnTo>
                  <a:lnTo>
                    <a:pt x="56480" y="6324600"/>
                  </a:lnTo>
                  <a:lnTo>
                    <a:pt x="28812" y="6286500"/>
                  </a:lnTo>
                  <a:lnTo>
                    <a:pt x="1541" y="6261100"/>
                  </a:lnTo>
                  <a:lnTo>
                    <a:pt x="0" y="6248400"/>
                  </a:lnTo>
                  <a:lnTo>
                    <a:pt x="0" y="1549400"/>
                  </a:lnTo>
                  <a:lnTo>
                    <a:pt x="1541" y="1549400"/>
                  </a:lnTo>
                  <a:lnTo>
                    <a:pt x="28812" y="1511300"/>
                  </a:lnTo>
                  <a:lnTo>
                    <a:pt x="56480" y="1473200"/>
                  </a:lnTo>
                  <a:lnTo>
                    <a:pt x="84542" y="1435100"/>
                  </a:lnTo>
                  <a:lnTo>
                    <a:pt x="112994" y="1409700"/>
                  </a:lnTo>
                  <a:lnTo>
                    <a:pt x="141833" y="1371600"/>
                  </a:lnTo>
                  <a:lnTo>
                    <a:pt x="171056" y="1333500"/>
                  </a:lnTo>
                  <a:lnTo>
                    <a:pt x="200659" y="1308100"/>
                  </a:lnTo>
                  <a:lnTo>
                    <a:pt x="230639" y="1270000"/>
                  </a:lnTo>
                  <a:lnTo>
                    <a:pt x="260992" y="1231900"/>
                  </a:lnTo>
                  <a:lnTo>
                    <a:pt x="291716" y="1206500"/>
                  </a:lnTo>
                  <a:lnTo>
                    <a:pt x="322807" y="1168400"/>
                  </a:lnTo>
                  <a:lnTo>
                    <a:pt x="354261" y="1143000"/>
                  </a:lnTo>
                  <a:lnTo>
                    <a:pt x="386076" y="1104900"/>
                  </a:lnTo>
                  <a:lnTo>
                    <a:pt x="418247" y="1079500"/>
                  </a:lnTo>
                  <a:lnTo>
                    <a:pt x="450772" y="1041400"/>
                  </a:lnTo>
                  <a:lnTo>
                    <a:pt x="516869" y="990600"/>
                  </a:lnTo>
                  <a:lnTo>
                    <a:pt x="550435" y="952500"/>
                  </a:lnTo>
                  <a:lnTo>
                    <a:pt x="618584" y="901700"/>
                  </a:lnTo>
                  <a:lnTo>
                    <a:pt x="653160" y="863600"/>
                  </a:lnTo>
                  <a:lnTo>
                    <a:pt x="758857" y="787400"/>
                  </a:lnTo>
                  <a:lnTo>
                    <a:pt x="867435" y="711200"/>
                  </a:lnTo>
                  <a:lnTo>
                    <a:pt x="978804" y="635000"/>
                  </a:lnTo>
                  <a:lnTo>
                    <a:pt x="1092874" y="558800"/>
                  </a:lnTo>
                  <a:lnTo>
                    <a:pt x="1170377" y="508000"/>
                  </a:lnTo>
                  <a:lnTo>
                    <a:pt x="1209555" y="495300"/>
                  </a:lnTo>
                  <a:lnTo>
                    <a:pt x="1288749" y="444500"/>
                  </a:lnTo>
                  <a:lnTo>
                    <a:pt x="1328757" y="431800"/>
                  </a:lnTo>
                  <a:lnTo>
                    <a:pt x="1409581" y="381000"/>
                  </a:lnTo>
                  <a:lnTo>
                    <a:pt x="1450389" y="368300"/>
                  </a:lnTo>
                  <a:lnTo>
                    <a:pt x="1491458" y="342900"/>
                  </a:lnTo>
                  <a:lnTo>
                    <a:pt x="1574362" y="317500"/>
                  </a:lnTo>
                  <a:lnTo>
                    <a:pt x="1616190" y="292100"/>
                  </a:lnTo>
                  <a:lnTo>
                    <a:pt x="1658266" y="279400"/>
                  </a:lnTo>
                  <a:lnTo>
                    <a:pt x="1700584" y="254000"/>
                  </a:lnTo>
                  <a:lnTo>
                    <a:pt x="1872225" y="203200"/>
                  </a:lnTo>
                  <a:lnTo>
                    <a:pt x="1915710" y="177800"/>
                  </a:lnTo>
                  <a:lnTo>
                    <a:pt x="2136418" y="114300"/>
                  </a:lnTo>
                  <a:lnTo>
                    <a:pt x="4093425" y="114300"/>
                  </a:lnTo>
                  <a:lnTo>
                    <a:pt x="4314133" y="177800"/>
                  </a:lnTo>
                  <a:lnTo>
                    <a:pt x="4357618" y="203200"/>
                  </a:lnTo>
                  <a:lnTo>
                    <a:pt x="4529259" y="254000"/>
                  </a:lnTo>
                  <a:lnTo>
                    <a:pt x="4571578" y="279400"/>
                  </a:lnTo>
                  <a:lnTo>
                    <a:pt x="4613653" y="292100"/>
                  </a:lnTo>
                  <a:lnTo>
                    <a:pt x="4655482" y="317500"/>
                  </a:lnTo>
                  <a:lnTo>
                    <a:pt x="4738386" y="342900"/>
                  </a:lnTo>
                  <a:lnTo>
                    <a:pt x="4779454" y="368300"/>
                  </a:lnTo>
                  <a:lnTo>
                    <a:pt x="4820263" y="381000"/>
                  </a:lnTo>
                  <a:lnTo>
                    <a:pt x="4901086" y="431800"/>
                  </a:lnTo>
                  <a:lnTo>
                    <a:pt x="4941095" y="444500"/>
                  </a:lnTo>
                  <a:lnTo>
                    <a:pt x="5020288" y="495300"/>
                  </a:lnTo>
                  <a:lnTo>
                    <a:pt x="5059466" y="508000"/>
                  </a:lnTo>
                  <a:lnTo>
                    <a:pt x="5136969" y="558800"/>
                  </a:lnTo>
                  <a:lnTo>
                    <a:pt x="5251040" y="635000"/>
                  </a:lnTo>
                  <a:lnTo>
                    <a:pt x="5362409" y="711200"/>
                  </a:lnTo>
                  <a:lnTo>
                    <a:pt x="5470987" y="787400"/>
                  </a:lnTo>
                  <a:lnTo>
                    <a:pt x="5576683" y="863600"/>
                  </a:lnTo>
                  <a:lnTo>
                    <a:pt x="5611260" y="901700"/>
                  </a:lnTo>
                  <a:lnTo>
                    <a:pt x="5679408" y="952500"/>
                  </a:lnTo>
                  <a:lnTo>
                    <a:pt x="5712974" y="990600"/>
                  </a:lnTo>
                  <a:lnTo>
                    <a:pt x="5779071" y="1041400"/>
                  </a:lnTo>
                  <a:lnTo>
                    <a:pt x="5811596" y="1079500"/>
                  </a:lnTo>
                  <a:lnTo>
                    <a:pt x="5843768" y="1104900"/>
                  </a:lnTo>
                  <a:lnTo>
                    <a:pt x="5875582" y="1143000"/>
                  </a:lnTo>
                  <a:lnTo>
                    <a:pt x="5907037" y="1168400"/>
                  </a:lnTo>
                  <a:lnTo>
                    <a:pt x="5938128" y="1206500"/>
                  </a:lnTo>
                  <a:lnTo>
                    <a:pt x="5968851" y="1231900"/>
                  </a:lnTo>
                  <a:lnTo>
                    <a:pt x="5999205" y="1270000"/>
                  </a:lnTo>
                  <a:lnTo>
                    <a:pt x="6029185" y="1308100"/>
                  </a:lnTo>
                  <a:lnTo>
                    <a:pt x="6058788" y="1333500"/>
                  </a:lnTo>
                  <a:lnTo>
                    <a:pt x="6088010" y="1371600"/>
                  </a:lnTo>
                  <a:lnTo>
                    <a:pt x="6116849" y="1409700"/>
                  </a:lnTo>
                  <a:lnTo>
                    <a:pt x="6145301" y="1435100"/>
                  </a:lnTo>
                  <a:lnTo>
                    <a:pt x="6173363" y="1473200"/>
                  </a:lnTo>
                  <a:lnTo>
                    <a:pt x="6201031" y="1511300"/>
                  </a:lnTo>
                  <a:lnTo>
                    <a:pt x="6228302" y="1549400"/>
                  </a:lnTo>
                  <a:lnTo>
                    <a:pt x="6255173" y="1574800"/>
                  </a:lnTo>
                  <a:lnTo>
                    <a:pt x="6281640" y="1612900"/>
                  </a:lnTo>
                  <a:lnTo>
                    <a:pt x="6307700" y="1651000"/>
                  </a:lnTo>
                  <a:lnTo>
                    <a:pt x="6333350" y="1689100"/>
                  </a:lnTo>
                  <a:lnTo>
                    <a:pt x="6358586" y="1727200"/>
                  </a:lnTo>
                  <a:lnTo>
                    <a:pt x="6383405" y="1765300"/>
                  </a:lnTo>
                  <a:lnTo>
                    <a:pt x="6407803" y="1803400"/>
                  </a:lnTo>
                  <a:lnTo>
                    <a:pt x="6431778" y="1841500"/>
                  </a:lnTo>
                  <a:lnTo>
                    <a:pt x="6455326" y="1879600"/>
                  </a:lnTo>
                  <a:lnTo>
                    <a:pt x="6478443" y="1917700"/>
                  </a:lnTo>
                  <a:lnTo>
                    <a:pt x="6501127" y="1955800"/>
                  </a:lnTo>
                  <a:lnTo>
                    <a:pt x="6523374" y="1993900"/>
                  </a:lnTo>
                  <a:lnTo>
                    <a:pt x="6545180" y="2032000"/>
                  </a:lnTo>
                  <a:lnTo>
                    <a:pt x="6566542" y="2070100"/>
                  </a:lnTo>
                  <a:lnTo>
                    <a:pt x="6587457" y="2108200"/>
                  </a:lnTo>
                  <a:lnTo>
                    <a:pt x="6607922" y="2159000"/>
                  </a:lnTo>
                  <a:lnTo>
                    <a:pt x="6627933" y="2197100"/>
                  </a:lnTo>
                  <a:lnTo>
                    <a:pt x="6647487" y="2235200"/>
                  </a:lnTo>
                  <a:lnTo>
                    <a:pt x="6666580" y="2273300"/>
                  </a:lnTo>
                  <a:lnTo>
                    <a:pt x="6685210" y="2324100"/>
                  </a:lnTo>
                  <a:lnTo>
                    <a:pt x="6703372" y="2362200"/>
                  </a:lnTo>
                  <a:lnTo>
                    <a:pt x="6721064" y="2400300"/>
                  </a:lnTo>
                  <a:lnTo>
                    <a:pt x="6738282" y="2438400"/>
                  </a:lnTo>
                  <a:lnTo>
                    <a:pt x="6755023" y="2489200"/>
                  </a:lnTo>
                  <a:lnTo>
                    <a:pt x="6771284" y="2527300"/>
                  </a:lnTo>
                  <a:lnTo>
                    <a:pt x="6787060" y="2565400"/>
                  </a:lnTo>
                  <a:lnTo>
                    <a:pt x="6802350" y="2616200"/>
                  </a:lnTo>
                  <a:lnTo>
                    <a:pt x="6817148" y="2654300"/>
                  </a:lnTo>
                  <a:lnTo>
                    <a:pt x="6831453" y="2705100"/>
                  </a:lnTo>
                  <a:lnTo>
                    <a:pt x="6845261" y="2743200"/>
                  </a:lnTo>
                  <a:lnTo>
                    <a:pt x="6858568" y="2794000"/>
                  </a:lnTo>
                  <a:lnTo>
                    <a:pt x="6871371" y="2832100"/>
                  </a:lnTo>
                  <a:lnTo>
                    <a:pt x="6883668" y="2882900"/>
                  </a:lnTo>
                  <a:lnTo>
                    <a:pt x="6895453" y="2921000"/>
                  </a:lnTo>
                  <a:lnTo>
                    <a:pt x="6906724" y="2971800"/>
                  </a:lnTo>
                  <a:lnTo>
                    <a:pt x="6917479" y="3009900"/>
                  </a:lnTo>
                  <a:lnTo>
                    <a:pt x="6927712" y="3060700"/>
                  </a:lnTo>
                  <a:lnTo>
                    <a:pt x="6937422" y="3098800"/>
                  </a:lnTo>
                  <a:lnTo>
                    <a:pt x="6946604" y="3149600"/>
                  </a:lnTo>
                  <a:lnTo>
                    <a:pt x="6955256" y="3187700"/>
                  </a:lnTo>
                  <a:lnTo>
                    <a:pt x="6963374" y="3238500"/>
                  </a:lnTo>
                  <a:lnTo>
                    <a:pt x="6970955" y="3289300"/>
                  </a:lnTo>
                  <a:lnTo>
                    <a:pt x="6977994" y="3327400"/>
                  </a:lnTo>
                  <a:lnTo>
                    <a:pt x="6984490" y="3378200"/>
                  </a:lnTo>
                  <a:lnTo>
                    <a:pt x="6990439" y="3429000"/>
                  </a:lnTo>
                  <a:lnTo>
                    <a:pt x="6995837" y="3467100"/>
                  </a:lnTo>
                  <a:lnTo>
                    <a:pt x="7000681" y="3517900"/>
                  </a:lnTo>
                  <a:lnTo>
                    <a:pt x="7004967" y="3568700"/>
                  </a:lnTo>
                  <a:lnTo>
                    <a:pt x="7008693" y="3606800"/>
                  </a:lnTo>
                  <a:lnTo>
                    <a:pt x="7011855" y="3657600"/>
                  </a:lnTo>
                  <a:lnTo>
                    <a:pt x="7014449" y="3708400"/>
                  </a:lnTo>
                  <a:lnTo>
                    <a:pt x="7016473" y="3759200"/>
                  </a:lnTo>
                  <a:lnTo>
                    <a:pt x="7017922" y="3810000"/>
                  </a:lnTo>
                  <a:lnTo>
                    <a:pt x="7018794" y="3848100"/>
                  </a:lnTo>
                  <a:lnTo>
                    <a:pt x="7019086" y="3898900"/>
                  </a:lnTo>
                  <a:lnTo>
                    <a:pt x="7018794" y="3949700"/>
                  </a:lnTo>
                  <a:lnTo>
                    <a:pt x="7017922" y="4000500"/>
                  </a:lnTo>
                  <a:lnTo>
                    <a:pt x="7016473" y="4038600"/>
                  </a:lnTo>
                  <a:lnTo>
                    <a:pt x="7014449" y="4089400"/>
                  </a:lnTo>
                  <a:lnTo>
                    <a:pt x="7011855" y="4140200"/>
                  </a:lnTo>
                  <a:lnTo>
                    <a:pt x="7008693" y="4191000"/>
                  </a:lnTo>
                  <a:lnTo>
                    <a:pt x="7004967" y="4229100"/>
                  </a:lnTo>
                  <a:lnTo>
                    <a:pt x="7000681" y="4279900"/>
                  </a:lnTo>
                  <a:lnTo>
                    <a:pt x="6995837" y="4330700"/>
                  </a:lnTo>
                  <a:lnTo>
                    <a:pt x="6990439" y="4381500"/>
                  </a:lnTo>
                  <a:lnTo>
                    <a:pt x="6984490" y="4419600"/>
                  </a:lnTo>
                  <a:lnTo>
                    <a:pt x="6977994" y="4470400"/>
                  </a:lnTo>
                  <a:lnTo>
                    <a:pt x="6970955" y="4508500"/>
                  </a:lnTo>
                  <a:lnTo>
                    <a:pt x="6963374" y="4559300"/>
                  </a:lnTo>
                  <a:lnTo>
                    <a:pt x="6955256" y="4610100"/>
                  </a:lnTo>
                  <a:lnTo>
                    <a:pt x="6946604" y="4648200"/>
                  </a:lnTo>
                  <a:lnTo>
                    <a:pt x="6937422" y="4699000"/>
                  </a:lnTo>
                  <a:lnTo>
                    <a:pt x="6927712" y="4749800"/>
                  </a:lnTo>
                  <a:lnTo>
                    <a:pt x="6917479" y="4787900"/>
                  </a:lnTo>
                  <a:lnTo>
                    <a:pt x="6906724" y="4838700"/>
                  </a:lnTo>
                  <a:lnTo>
                    <a:pt x="6895453" y="4876800"/>
                  </a:lnTo>
                  <a:lnTo>
                    <a:pt x="6883668" y="4927600"/>
                  </a:lnTo>
                  <a:lnTo>
                    <a:pt x="6871371" y="4965700"/>
                  </a:lnTo>
                  <a:lnTo>
                    <a:pt x="6858568" y="5016500"/>
                  </a:lnTo>
                  <a:lnTo>
                    <a:pt x="6845261" y="5054600"/>
                  </a:lnTo>
                  <a:lnTo>
                    <a:pt x="6831453" y="5105400"/>
                  </a:lnTo>
                  <a:lnTo>
                    <a:pt x="6817148" y="5143500"/>
                  </a:lnTo>
                  <a:lnTo>
                    <a:pt x="6802350" y="5181600"/>
                  </a:lnTo>
                  <a:lnTo>
                    <a:pt x="6787060" y="5232400"/>
                  </a:lnTo>
                  <a:lnTo>
                    <a:pt x="6771284" y="5270500"/>
                  </a:lnTo>
                  <a:lnTo>
                    <a:pt x="6755023" y="5308600"/>
                  </a:lnTo>
                  <a:lnTo>
                    <a:pt x="6738282" y="5359400"/>
                  </a:lnTo>
                  <a:lnTo>
                    <a:pt x="6721064" y="5397500"/>
                  </a:lnTo>
                  <a:lnTo>
                    <a:pt x="6703372" y="5435600"/>
                  </a:lnTo>
                  <a:lnTo>
                    <a:pt x="6685210" y="5486400"/>
                  </a:lnTo>
                  <a:lnTo>
                    <a:pt x="6666580" y="5524500"/>
                  </a:lnTo>
                  <a:lnTo>
                    <a:pt x="6647487" y="5562600"/>
                  </a:lnTo>
                  <a:lnTo>
                    <a:pt x="6627933" y="5600700"/>
                  </a:lnTo>
                  <a:lnTo>
                    <a:pt x="6607922" y="5651500"/>
                  </a:lnTo>
                  <a:lnTo>
                    <a:pt x="6587457" y="5689600"/>
                  </a:lnTo>
                  <a:lnTo>
                    <a:pt x="6566542" y="5727700"/>
                  </a:lnTo>
                  <a:lnTo>
                    <a:pt x="6545180" y="5765800"/>
                  </a:lnTo>
                  <a:lnTo>
                    <a:pt x="6523374" y="5803900"/>
                  </a:lnTo>
                  <a:lnTo>
                    <a:pt x="6501127" y="5842000"/>
                  </a:lnTo>
                  <a:lnTo>
                    <a:pt x="6478443" y="5880100"/>
                  </a:lnTo>
                  <a:lnTo>
                    <a:pt x="6455326" y="5918200"/>
                  </a:lnTo>
                  <a:lnTo>
                    <a:pt x="6431778" y="5956300"/>
                  </a:lnTo>
                  <a:lnTo>
                    <a:pt x="6407803" y="5994400"/>
                  </a:lnTo>
                  <a:lnTo>
                    <a:pt x="6383405" y="6032500"/>
                  </a:lnTo>
                  <a:lnTo>
                    <a:pt x="6358586" y="6070600"/>
                  </a:lnTo>
                  <a:lnTo>
                    <a:pt x="6333350" y="6108700"/>
                  </a:lnTo>
                  <a:lnTo>
                    <a:pt x="6307700" y="6146800"/>
                  </a:lnTo>
                  <a:lnTo>
                    <a:pt x="6281640" y="6184900"/>
                  </a:lnTo>
                  <a:lnTo>
                    <a:pt x="6255173" y="6223000"/>
                  </a:lnTo>
                  <a:lnTo>
                    <a:pt x="6228302" y="6261100"/>
                  </a:lnTo>
                  <a:lnTo>
                    <a:pt x="6201031" y="6286500"/>
                  </a:lnTo>
                  <a:lnTo>
                    <a:pt x="6173363" y="6324600"/>
                  </a:lnTo>
                  <a:lnTo>
                    <a:pt x="6145301" y="6362700"/>
                  </a:lnTo>
                  <a:lnTo>
                    <a:pt x="6116849" y="6400800"/>
                  </a:lnTo>
                  <a:lnTo>
                    <a:pt x="6088010" y="6426200"/>
                  </a:lnTo>
                  <a:lnTo>
                    <a:pt x="6058788" y="6464300"/>
                  </a:lnTo>
                  <a:lnTo>
                    <a:pt x="6029185" y="6502400"/>
                  </a:lnTo>
                  <a:lnTo>
                    <a:pt x="5999205" y="6527800"/>
                  </a:lnTo>
                  <a:lnTo>
                    <a:pt x="5968851" y="6565900"/>
                  </a:lnTo>
                  <a:lnTo>
                    <a:pt x="5938128" y="6591300"/>
                  </a:lnTo>
                  <a:lnTo>
                    <a:pt x="5907037" y="6629400"/>
                  </a:lnTo>
                  <a:lnTo>
                    <a:pt x="5875582" y="6654800"/>
                  </a:lnTo>
                  <a:lnTo>
                    <a:pt x="5843768" y="6692900"/>
                  </a:lnTo>
                  <a:lnTo>
                    <a:pt x="5811596" y="6718300"/>
                  </a:lnTo>
                  <a:lnTo>
                    <a:pt x="5779071" y="6756400"/>
                  </a:lnTo>
                  <a:lnTo>
                    <a:pt x="5746196" y="6781800"/>
                  </a:lnTo>
                  <a:lnTo>
                    <a:pt x="5712974" y="6819900"/>
                  </a:lnTo>
                  <a:lnTo>
                    <a:pt x="5679408" y="6845300"/>
                  </a:lnTo>
                  <a:lnTo>
                    <a:pt x="5611260" y="6896100"/>
                  </a:lnTo>
                  <a:lnTo>
                    <a:pt x="5576683" y="6934200"/>
                  </a:lnTo>
                  <a:lnTo>
                    <a:pt x="5541777" y="6959600"/>
                  </a:lnTo>
                  <a:lnTo>
                    <a:pt x="5470987" y="7010400"/>
                  </a:lnTo>
                  <a:lnTo>
                    <a:pt x="5362409" y="7086600"/>
                  </a:lnTo>
                  <a:lnTo>
                    <a:pt x="5325591" y="7124700"/>
                  </a:lnTo>
                  <a:lnTo>
                    <a:pt x="5288467" y="7137400"/>
                  </a:lnTo>
                  <a:lnTo>
                    <a:pt x="5175287" y="7213600"/>
                  </a:lnTo>
                  <a:lnTo>
                    <a:pt x="5059466" y="7289800"/>
                  </a:lnTo>
                  <a:lnTo>
                    <a:pt x="5020288" y="7302500"/>
                  </a:lnTo>
                  <a:lnTo>
                    <a:pt x="4901086" y="7378700"/>
                  </a:lnTo>
                  <a:lnTo>
                    <a:pt x="4860808" y="7391400"/>
                  </a:lnTo>
                  <a:lnTo>
                    <a:pt x="4820263" y="7416800"/>
                  </a:lnTo>
                  <a:lnTo>
                    <a:pt x="4779454" y="7429500"/>
                  </a:lnTo>
                  <a:lnTo>
                    <a:pt x="4738386" y="7454900"/>
                  </a:lnTo>
                  <a:lnTo>
                    <a:pt x="4697060" y="7467600"/>
                  </a:lnTo>
                  <a:lnTo>
                    <a:pt x="4655482" y="7493000"/>
                  </a:lnTo>
                  <a:lnTo>
                    <a:pt x="4571578" y="7518400"/>
                  </a:lnTo>
                  <a:lnTo>
                    <a:pt x="4529259" y="7543800"/>
                  </a:lnTo>
                  <a:lnTo>
                    <a:pt x="4400877" y="7581900"/>
                  </a:lnTo>
                  <a:lnTo>
                    <a:pt x="4357618" y="7607300"/>
                  </a:lnTo>
                  <a:lnTo>
                    <a:pt x="4048651" y="7696200"/>
                  </a:lnTo>
                  <a:close/>
                </a:path>
                <a:path w="7019290" h="7797800">
                  <a:moveTo>
                    <a:pt x="3867553" y="7734300"/>
                  </a:moveTo>
                  <a:lnTo>
                    <a:pt x="2362290" y="7734300"/>
                  </a:lnTo>
                  <a:lnTo>
                    <a:pt x="2226171" y="7696200"/>
                  </a:lnTo>
                  <a:lnTo>
                    <a:pt x="4003673" y="7696200"/>
                  </a:lnTo>
                  <a:lnTo>
                    <a:pt x="3867553" y="7734300"/>
                  </a:lnTo>
                  <a:close/>
                </a:path>
                <a:path w="7019290" h="7797800">
                  <a:moveTo>
                    <a:pt x="3729725" y="7759700"/>
                  </a:moveTo>
                  <a:lnTo>
                    <a:pt x="2500119" y="7759700"/>
                  </a:lnTo>
                  <a:lnTo>
                    <a:pt x="2408048" y="7734300"/>
                  </a:lnTo>
                  <a:lnTo>
                    <a:pt x="3821796" y="7734300"/>
                  </a:lnTo>
                  <a:lnTo>
                    <a:pt x="3729725" y="7759700"/>
                  </a:lnTo>
                  <a:close/>
                </a:path>
                <a:path w="7019290" h="7797800">
                  <a:moveTo>
                    <a:pt x="3636934" y="7772400"/>
                  </a:moveTo>
                  <a:lnTo>
                    <a:pt x="2592909" y="7772400"/>
                  </a:lnTo>
                  <a:lnTo>
                    <a:pt x="2546426" y="7759700"/>
                  </a:lnTo>
                  <a:lnTo>
                    <a:pt x="3683418" y="7759700"/>
                  </a:lnTo>
                  <a:lnTo>
                    <a:pt x="3636934" y="7772400"/>
                  </a:lnTo>
                  <a:close/>
                </a:path>
                <a:path w="7019290" h="7797800">
                  <a:moveTo>
                    <a:pt x="3543451" y="7785100"/>
                  </a:moveTo>
                  <a:lnTo>
                    <a:pt x="2686392" y="7785100"/>
                  </a:lnTo>
                  <a:lnTo>
                    <a:pt x="2639566" y="7772400"/>
                  </a:lnTo>
                  <a:lnTo>
                    <a:pt x="3590278" y="7772400"/>
                  </a:lnTo>
                  <a:lnTo>
                    <a:pt x="3543451" y="7785100"/>
                  </a:lnTo>
                  <a:close/>
                </a:path>
                <a:path w="7019290" h="7797800">
                  <a:moveTo>
                    <a:pt x="3401986" y="7797800"/>
                  </a:moveTo>
                  <a:lnTo>
                    <a:pt x="2827857" y="7797800"/>
                  </a:lnTo>
                  <a:lnTo>
                    <a:pt x="2780541" y="7785100"/>
                  </a:lnTo>
                  <a:lnTo>
                    <a:pt x="3449302" y="7785100"/>
                  </a:lnTo>
                  <a:lnTo>
                    <a:pt x="3401986" y="7797800"/>
                  </a:lnTo>
                  <a:close/>
                </a:path>
              </a:pathLst>
            </a:custGeom>
            <a:solidFill>
              <a:srgbClr val="F4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0" y="1685870"/>
              <a:ext cx="6578792" cy="6921499"/>
            </a:xfrm>
            <a:prstGeom prst="rect">
              <a:avLst/>
            </a:prstGeom>
          </p:spPr>
        </p:pic>
        <p:pic>
          <p:nvPicPr>
            <p:cNvPr id="6" name="object 6"/>
            <p:cNvPicPr/>
            <p:nvPr/>
          </p:nvPicPr>
          <p:blipFill>
            <a:blip r:embed="rId4" cstate="print"/>
            <a:stretch>
              <a:fillRect/>
            </a:stretch>
          </p:blipFill>
          <p:spPr>
            <a:xfrm>
              <a:off x="4442405" y="2570040"/>
              <a:ext cx="5153024" cy="5143499"/>
            </a:xfrm>
            <a:prstGeom prst="rect">
              <a:avLst/>
            </a:prstGeom>
          </p:spPr>
        </p:pic>
        <p:sp>
          <p:nvSpPr>
            <p:cNvPr id="7" name="object 7"/>
            <p:cNvSpPr/>
            <p:nvPr/>
          </p:nvSpPr>
          <p:spPr>
            <a:xfrm>
              <a:off x="4719401" y="2845785"/>
              <a:ext cx="4599940" cy="4597400"/>
            </a:xfrm>
            <a:custGeom>
              <a:avLst/>
              <a:gdLst/>
              <a:ahLst/>
              <a:cxnLst/>
              <a:rect l="l" t="t" r="r" b="b"/>
              <a:pathLst>
                <a:path w="4599940" h="4597400">
                  <a:moveTo>
                    <a:pt x="2443294" y="12700"/>
                  </a:moveTo>
                  <a:lnTo>
                    <a:pt x="2156076" y="12700"/>
                  </a:lnTo>
                  <a:lnTo>
                    <a:pt x="2203698" y="0"/>
                  </a:lnTo>
                  <a:lnTo>
                    <a:pt x="2395671" y="0"/>
                  </a:lnTo>
                  <a:lnTo>
                    <a:pt x="2443294" y="12700"/>
                  </a:lnTo>
                  <a:close/>
                </a:path>
                <a:path w="4599940" h="4597400">
                  <a:moveTo>
                    <a:pt x="2584563" y="25400"/>
                  </a:moveTo>
                  <a:lnTo>
                    <a:pt x="2014806" y="25400"/>
                  </a:lnTo>
                  <a:lnTo>
                    <a:pt x="2061620" y="12700"/>
                  </a:lnTo>
                  <a:lnTo>
                    <a:pt x="2537749" y="12700"/>
                  </a:lnTo>
                  <a:lnTo>
                    <a:pt x="2584563" y="25400"/>
                  </a:lnTo>
                  <a:close/>
                </a:path>
                <a:path w="4599940" h="4597400">
                  <a:moveTo>
                    <a:pt x="2677315" y="38100"/>
                  </a:moveTo>
                  <a:lnTo>
                    <a:pt x="1922055" y="38100"/>
                  </a:lnTo>
                  <a:lnTo>
                    <a:pt x="1968281" y="25400"/>
                  </a:lnTo>
                  <a:lnTo>
                    <a:pt x="2631088" y="25400"/>
                  </a:lnTo>
                  <a:lnTo>
                    <a:pt x="2677315" y="38100"/>
                  </a:lnTo>
                  <a:close/>
                </a:path>
                <a:path w="4599940" h="4597400">
                  <a:moveTo>
                    <a:pt x="2768834" y="4559300"/>
                  </a:moveTo>
                  <a:lnTo>
                    <a:pt x="1830536" y="4559300"/>
                  </a:lnTo>
                  <a:lnTo>
                    <a:pt x="1521030" y="4470400"/>
                  </a:lnTo>
                  <a:lnTo>
                    <a:pt x="1478315" y="4457700"/>
                  </a:lnTo>
                  <a:lnTo>
                    <a:pt x="1436005" y="4432300"/>
                  </a:lnTo>
                  <a:lnTo>
                    <a:pt x="1394109" y="4419600"/>
                  </a:lnTo>
                  <a:lnTo>
                    <a:pt x="1352635" y="4394200"/>
                  </a:lnTo>
                  <a:lnTo>
                    <a:pt x="1311595" y="4381500"/>
                  </a:lnTo>
                  <a:lnTo>
                    <a:pt x="1270997" y="4356100"/>
                  </a:lnTo>
                  <a:lnTo>
                    <a:pt x="1230851" y="4343400"/>
                  </a:lnTo>
                  <a:lnTo>
                    <a:pt x="1151954" y="4292600"/>
                  </a:lnTo>
                  <a:lnTo>
                    <a:pt x="1113222" y="4279900"/>
                  </a:lnTo>
                  <a:lnTo>
                    <a:pt x="1037239" y="4229100"/>
                  </a:lnTo>
                  <a:lnTo>
                    <a:pt x="963295" y="4178300"/>
                  </a:lnTo>
                  <a:lnTo>
                    <a:pt x="927111" y="4152900"/>
                  </a:lnTo>
                  <a:lnTo>
                    <a:pt x="891466" y="4127500"/>
                  </a:lnTo>
                  <a:lnTo>
                    <a:pt x="856369" y="4089400"/>
                  </a:lnTo>
                  <a:lnTo>
                    <a:pt x="821830" y="4064000"/>
                  </a:lnTo>
                  <a:lnTo>
                    <a:pt x="787858" y="4038600"/>
                  </a:lnTo>
                  <a:lnTo>
                    <a:pt x="754463" y="4013200"/>
                  </a:lnTo>
                  <a:lnTo>
                    <a:pt x="721654" y="3975100"/>
                  </a:lnTo>
                  <a:lnTo>
                    <a:pt x="689441" y="3949700"/>
                  </a:lnTo>
                  <a:lnTo>
                    <a:pt x="657835" y="3911600"/>
                  </a:lnTo>
                  <a:lnTo>
                    <a:pt x="626843" y="3886200"/>
                  </a:lnTo>
                  <a:lnTo>
                    <a:pt x="596477" y="3848100"/>
                  </a:lnTo>
                  <a:lnTo>
                    <a:pt x="566745" y="3810000"/>
                  </a:lnTo>
                  <a:lnTo>
                    <a:pt x="537657" y="3784600"/>
                  </a:lnTo>
                  <a:lnTo>
                    <a:pt x="509223" y="3746500"/>
                  </a:lnTo>
                  <a:lnTo>
                    <a:pt x="481452" y="3708400"/>
                  </a:lnTo>
                  <a:lnTo>
                    <a:pt x="454354" y="3670300"/>
                  </a:lnTo>
                  <a:lnTo>
                    <a:pt x="427939" y="3644900"/>
                  </a:lnTo>
                  <a:lnTo>
                    <a:pt x="402215" y="3606800"/>
                  </a:lnTo>
                  <a:lnTo>
                    <a:pt x="377194" y="3568700"/>
                  </a:lnTo>
                  <a:lnTo>
                    <a:pt x="352884" y="3530600"/>
                  </a:lnTo>
                  <a:lnTo>
                    <a:pt x="329295" y="3492500"/>
                  </a:lnTo>
                  <a:lnTo>
                    <a:pt x="306436" y="3454400"/>
                  </a:lnTo>
                  <a:lnTo>
                    <a:pt x="284318" y="3416300"/>
                  </a:lnTo>
                  <a:lnTo>
                    <a:pt x="262949" y="3378200"/>
                  </a:lnTo>
                  <a:lnTo>
                    <a:pt x="242340" y="3327400"/>
                  </a:lnTo>
                  <a:lnTo>
                    <a:pt x="222500" y="3289300"/>
                  </a:lnTo>
                  <a:lnTo>
                    <a:pt x="203438" y="3251200"/>
                  </a:lnTo>
                  <a:lnTo>
                    <a:pt x="185164" y="3213100"/>
                  </a:lnTo>
                  <a:lnTo>
                    <a:pt x="167688" y="3162300"/>
                  </a:lnTo>
                  <a:lnTo>
                    <a:pt x="151020" y="3124200"/>
                  </a:lnTo>
                  <a:lnTo>
                    <a:pt x="135169" y="3086100"/>
                  </a:lnTo>
                  <a:lnTo>
                    <a:pt x="120144" y="3035300"/>
                  </a:lnTo>
                  <a:lnTo>
                    <a:pt x="105955" y="2997200"/>
                  </a:lnTo>
                  <a:lnTo>
                    <a:pt x="92612" y="2946400"/>
                  </a:lnTo>
                  <a:lnTo>
                    <a:pt x="80125" y="2908300"/>
                  </a:lnTo>
                  <a:lnTo>
                    <a:pt x="68503" y="2857500"/>
                  </a:lnTo>
                  <a:lnTo>
                    <a:pt x="57755" y="2819400"/>
                  </a:lnTo>
                  <a:lnTo>
                    <a:pt x="47891" y="2768600"/>
                  </a:lnTo>
                  <a:lnTo>
                    <a:pt x="38921" y="2730500"/>
                  </a:lnTo>
                  <a:lnTo>
                    <a:pt x="30855" y="2679700"/>
                  </a:lnTo>
                  <a:lnTo>
                    <a:pt x="23702" y="2641600"/>
                  </a:lnTo>
                  <a:lnTo>
                    <a:pt x="17471" y="2590800"/>
                  </a:lnTo>
                  <a:lnTo>
                    <a:pt x="12172" y="2540000"/>
                  </a:lnTo>
                  <a:lnTo>
                    <a:pt x="7816" y="2489200"/>
                  </a:lnTo>
                  <a:lnTo>
                    <a:pt x="4411" y="2451100"/>
                  </a:lnTo>
                  <a:lnTo>
                    <a:pt x="1966" y="2400300"/>
                  </a:lnTo>
                  <a:lnTo>
                    <a:pt x="493" y="2349500"/>
                  </a:lnTo>
                  <a:lnTo>
                    <a:pt x="0" y="2298700"/>
                  </a:lnTo>
                  <a:lnTo>
                    <a:pt x="493" y="2260600"/>
                  </a:lnTo>
                  <a:lnTo>
                    <a:pt x="1966" y="2209800"/>
                  </a:lnTo>
                  <a:lnTo>
                    <a:pt x="4411" y="2159000"/>
                  </a:lnTo>
                  <a:lnTo>
                    <a:pt x="7816" y="2108200"/>
                  </a:lnTo>
                  <a:lnTo>
                    <a:pt x="12172" y="2070100"/>
                  </a:lnTo>
                  <a:lnTo>
                    <a:pt x="17471" y="2019300"/>
                  </a:lnTo>
                  <a:lnTo>
                    <a:pt x="23702" y="1968500"/>
                  </a:lnTo>
                  <a:lnTo>
                    <a:pt x="30855" y="1930400"/>
                  </a:lnTo>
                  <a:lnTo>
                    <a:pt x="38921" y="1879600"/>
                  </a:lnTo>
                  <a:lnTo>
                    <a:pt x="47891" y="1828800"/>
                  </a:lnTo>
                  <a:lnTo>
                    <a:pt x="57755" y="1790700"/>
                  </a:lnTo>
                  <a:lnTo>
                    <a:pt x="68503" y="1739900"/>
                  </a:lnTo>
                  <a:lnTo>
                    <a:pt x="80125" y="1701800"/>
                  </a:lnTo>
                  <a:lnTo>
                    <a:pt x="92612" y="1651000"/>
                  </a:lnTo>
                  <a:lnTo>
                    <a:pt x="105955" y="1612900"/>
                  </a:lnTo>
                  <a:lnTo>
                    <a:pt x="120144" y="1574800"/>
                  </a:lnTo>
                  <a:lnTo>
                    <a:pt x="135169" y="1524000"/>
                  </a:lnTo>
                  <a:lnTo>
                    <a:pt x="151020" y="1485900"/>
                  </a:lnTo>
                  <a:lnTo>
                    <a:pt x="167688" y="1435100"/>
                  </a:lnTo>
                  <a:lnTo>
                    <a:pt x="185164" y="1397000"/>
                  </a:lnTo>
                  <a:lnTo>
                    <a:pt x="203438" y="1358900"/>
                  </a:lnTo>
                  <a:lnTo>
                    <a:pt x="222500" y="1320800"/>
                  </a:lnTo>
                  <a:lnTo>
                    <a:pt x="242340" y="1270000"/>
                  </a:lnTo>
                  <a:lnTo>
                    <a:pt x="262949" y="1231900"/>
                  </a:lnTo>
                  <a:lnTo>
                    <a:pt x="284318" y="1193800"/>
                  </a:lnTo>
                  <a:lnTo>
                    <a:pt x="306436" y="1155700"/>
                  </a:lnTo>
                  <a:lnTo>
                    <a:pt x="329295" y="1117600"/>
                  </a:lnTo>
                  <a:lnTo>
                    <a:pt x="352884" y="1079500"/>
                  </a:lnTo>
                  <a:lnTo>
                    <a:pt x="377194" y="1041400"/>
                  </a:lnTo>
                  <a:lnTo>
                    <a:pt x="402215" y="1003300"/>
                  </a:lnTo>
                  <a:lnTo>
                    <a:pt x="427939" y="965200"/>
                  </a:lnTo>
                  <a:lnTo>
                    <a:pt x="454354" y="927100"/>
                  </a:lnTo>
                  <a:lnTo>
                    <a:pt x="481452" y="901700"/>
                  </a:lnTo>
                  <a:lnTo>
                    <a:pt x="509223" y="863600"/>
                  </a:lnTo>
                  <a:lnTo>
                    <a:pt x="537657" y="825500"/>
                  </a:lnTo>
                  <a:lnTo>
                    <a:pt x="566745" y="787400"/>
                  </a:lnTo>
                  <a:lnTo>
                    <a:pt x="596477" y="762000"/>
                  </a:lnTo>
                  <a:lnTo>
                    <a:pt x="626843" y="723900"/>
                  </a:lnTo>
                  <a:lnTo>
                    <a:pt x="657835" y="698500"/>
                  </a:lnTo>
                  <a:lnTo>
                    <a:pt x="689441" y="660400"/>
                  </a:lnTo>
                  <a:lnTo>
                    <a:pt x="721654" y="635000"/>
                  </a:lnTo>
                  <a:lnTo>
                    <a:pt x="754463" y="596900"/>
                  </a:lnTo>
                  <a:lnTo>
                    <a:pt x="787858" y="571500"/>
                  </a:lnTo>
                  <a:lnTo>
                    <a:pt x="821830" y="546100"/>
                  </a:lnTo>
                  <a:lnTo>
                    <a:pt x="856369" y="508000"/>
                  </a:lnTo>
                  <a:lnTo>
                    <a:pt x="891466" y="482600"/>
                  </a:lnTo>
                  <a:lnTo>
                    <a:pt x="927111" y="457200"/>
                  </a:lnTo>
                  <a:lnTo>
                    <a:pt x="963295" y="431800"/>
                  </a:lnTo>
                  <a:lnTo>
                    <a:pt x="1037239" y="381000"/>
                  </a:lnTo>
                  <a:lnTo>
                    <a:pt x="1113222" y="330200"/>
                  </a:lnTo>
                  <a:lnTo>
                    <a:pt x="1151954" y="304800"/>
                  </a:lnTo>
                  <a:lnTo>
                    <a:pt x="1191167" y="292100"/>
                  </a:lnTo>
                  <a:lnTo>
                    <a:pt x="1270997" y="241300"/>
                  </a:lnTo>
                  <a:lnTo>
                    <a:pt x="1311595" y="228600"/>
                  </a:lnTo>
                  <a:lnTo>
                    <a:pt x="1352635" y="203200"/>
                  </a:lnTo>
                  <a:lnTo>
                    <a:pt x="1436005" y="177800"/>
                  </a:lnTo>
                  <a:lnTo>
                    <a:pt x="1478315" y="152400"/>
                  </a:lnTo>
                  <a:lnTo>
                    <a:pt x="1876136" y="38100"/>
                  </a:lnTo>
                  <a:lnTo>
                    <a:pt x="2723233" y="38100"/>
                  </a:lnTo>
                  <a:lnTo>
                    <a:pt x="3121054" y="152400"/>
                  </a:lnTo>
                  <a:lnTo>
                    <a:pt x="3163364" y="177800"/>
                  </a:lnTo>
                  <a:lnTo>
                    <a:pt x="3246734" y="203200"/>
                  </a:lnTo>
                  <a:lnTo>
                    <a:pt x="3287774" y="228600"/>
                  </a:lnTo>
                  <a:lnTo>
                    <a:pt x="3328372" y="241300"/>
                  </a:lnTo>
                  <a:lnTo>
                    <a:pt x="3408202" y="292100"/>
                  </a:lnTo>
                  <a:lnTo>
                    <a:pt x="3447415" y="304800"/>
                  </a:lnTo>
                  <a:lnTo>
                    <a:pt x="3486147" y="330200"/>
                  </a:lnTo>
                  <a:lnTo>
                    <a:pt x="3562130" y="381000"/>
                  </a:lnTo>
                  <a:lnTo>
                    <a:pt x="3636075" y="431800"/>
                  </a:lnTo>
                  <a:lnTo>
                    <a:pt x="3672258" y="457200"/>
                  </a:lnTo>
                  <a:lnTo>
                    <a:pt x="3707903" y="482600"/>
                  </a:lnTo>
                  <a:lnTo>
                    <a:pt x="3743000" y="508000"/>
                  </a:lnTo>
                  <a:lnTo>
                    <a:pt x="3777540" y="546100"/>
                  </a:lnTo>
                  <a:lnTo>
                    <a:pt x="3811512" y="571500"/>
                  </a:lnTo>
                  <a:lnTo>
                    <a:pt x="3844907" y="596900"/>
                  </a:lnTo>
                  <a:lnTo>
                    <a:pt x="3877716" y="635000"/>
                  </a:lnTo>
                  <a:lnTo>
                    <a:pt x="3909928" y="660400"/>
                  </a:lnTo>
                  <a:lnTo>
                    <a:pt x="3941535" y="698500"/>
                  </a:lnTo>
                  <a:lnTo>
                    <a:pt x="3972526" y="723900"/>
                  </a:lnTo>
                  <a:lnTo>
                    <a:pt x="4002893" y="762000"/>
                  </a:lnTo>
                  <a:lnTo>
                    <a:pt x="4032625" y="787400"/>
                  </a:lnTo>
                  <a:lnTo>
                    <a:pt x="4061713" y="825500"/>
                  </a:lnTo>
                  <a:lnTo>
                    <a:pt x="4090147" y="863600"/>
                  </a:lnTo>
                  <a:lnTo>
                    <a:pt x="4117918" y="901700"/>
                  </a:lnTo>
                  <a:lnTo>
                    <a:pt x="4145016" y="927100"/>
                  </a:lnTo>
                  <a:lnTo>
                    <a:pt x="4171431" y="965200"/>
                  </a:lnTo>
                  <a:lnTo>
                    <a:pt x="4197154" y="1003300"/>
                  </a:lnTo>
                  <a:lnTo>
                    <a:pt x="4222176" y="1041400"/>
                  </a:lnTo>
                  <a:lnTo>
                    <a:pt x="4246486" y="1079500"/>
                  </a:lnTo>
                  <a:lnTo>
                    <a:pt x="4270075" y="1117600"/>
                  </a:lnTo>
                  <a:lnTo>
                    <a:pt x="4292933" y="1155700"/>
                  </a:lnTo>
                  <a:lnTo>
                    <a:pt x="4315052" y="1193800"/>
                  </a:lnTo>
                  <a:lnTo>
                    <a:pt x="4336420" y="1231900"/>
                  </a:lnTo>
                  <a:lnTo>
                    <a:pt x="4357030" y="1270000"/>
                  </a:lnTo>
                  <a:lnTo>
                    <a:pt x="4376870" y="1320800"/>
                  </a:lnTo>
                  <a:lnTo>
                    <a:pt x="4395932" y="1358900"/>
                  </a:lnTo>
                  <a:lnTo>
                    <a:pt x="4414205" y="1397000"/>
                  </a:lnTo>
                  <a:lnTo>
                    <a:pt x="4431681" y="1435100"/>
                  </a:lnTo>
                  <a:lnTo>
                    <a:pt x="4448349" y="1485900"/>
                  </a:lnTo>
                  <a:lnTo>
                    <a:pt x="4464201" y="1524000"/>
                  </a:lnTo>
                  <a:lnTo>
                    <a:pt x="4479226" y="1574800"/>
                  </a:lnTo>
                  <a:lnTo>
                    <a:pt x="4493414" y="1612900"/>
                  </a:lnTo>
                  <a:lnTo>
                    <a:pt x="4506757" y="1651000"/>
                  </a:lnTo>
                  <a:lnTo>
                    <a:pt x="4519245" y="1701800"/>
                  </a:lnTo>
                  <a:lnTo>
                    <a:pt x="4530867" y="1739900"/>
                  </a:lnTo>
                  <a:lnTo>
                    <a:pt x="4541615" y="1790700"/>
                  </a:lnTo>
                  <a:lnTo>
                    <a:pt x="4551478" y="1828800"/>
                  </a:lnTo>
                  <a:lnTo>
                    <a:pt x="4560448" y="1879600"/>
                  </a:lnTo>
                  <a:lnTo>
                    <a:pt x="4568515" y="1930400"/>
                  </a:lnTo>
                  <a:lnTo>
                    <a:pt x="4575668" y="1968500"/>
                  </a:lnTo>
                  <a:lnTo>
                    <a:pt x="4581899" y="2019300"/>
                  </a:lnTo>
                  <a:lnTo>
                    <a:pt x="4587197" y="2070100"/>
                  </a:lnTo>
                  <a:lnTo>
                    <a:pt x="4591554" y="2108200"/>
                  </a:lnTo>
                  <a:lnTo>
                    <a:pt x="4594959" y="2159000"/>
                  </a:lnTo>
                  <a:lnTo>
                    <a:pt x="4597403" y="2209800"/>
                  </a:lnTo>
                  <a:lnTo>
                    <a:pt x="4598877" y="2260600"/>
                  </a:lnTo>
                  <a:lnTo>
                    <a:pt x="4599370" y="2298700"/>
                  </a:lnTo>
                  <a:lnTo>
                    <a:pt x="4598877" y="2349500"/>
                  </a:lnTo>
                  <a:lnTo>
                    <a:pt x="4597403" y="2400300"/>
                  </a:lnTo>
                  <a:lnTo>
                    <a:pt x="4594959" y="2451100"/>
                  </a:lnTo>
                  <a:lnTo>
                    <a:pt x="4591554" y="2489200"/>
                  </a:lnTo>
                  <a:lnTo>
                    <a:pt x="4587197" y="2540000"/>
                  </a:lnTo>
                  <a:lnTo>
                    <a:pt x="4581899" y="2590800"/>
                  </a:lnTo>
                  <a:lnTo>
                    <a:pt x="4575668" y="2641600"/>
                  </a:lnTo>
                  <a:lnTo>
                    <a:pt x="4568515" y="2679700"/>
                  </a:lnTo>
                  <a:lnTo>
                    <a:pt x="4560448" y="2730500"/>
                  </a:lnTo>
                  <a:lnTo>
                    <a:pt x="4551478" y="2768600"/>
                  </a:lnTo>
                  <a:lnTo>
                    <a:pt x="4541615" y="2819400"/>
                  </a:lnTo>
                  <a:lnTo>
                    <a:pt x="4530867" y="2857500"/>
                  </a:lnTo>
                  <a:lnTo>
                    <a:pt x="4519245" y="2908300"/>
                  </a:lnTo>
                  <a:lnTo>
                    <a:pt x="4506757" y="2946400"/>
                  </a:lnTo>
                  <a:lnTo>
                    <a:pt x="4493414" y="2997200"/>
                  </a:lnTo>
                  <a:lnTo>
                    <a:pt x="4479226" y="3035300"/>
                  </a:lnTo>
                  <a:lnTo>
                    <a:pt x="4464201" y="3086100"/>
                  </a:lnTo>
                  <a:lnTo>
                    <a:pt x="4448349" y="3124200"/>
                  </a:lnTo>
                  <a:lnTo>
                    <a:pt x="4431681" y="3162300"/>
                  </a:lnTo>
                  <a:lnTo>
                    <a:pt x="4414205" y="3213100"/>
                  </a:lnTo>
                  <a:lnTo>
                    <a:pt x="4395932" y="3251200"/>
                  </a:lnTo>
                  <a:lnTo>
                    <a:pt x="4376870" y="3289300"/>
                  </a:lnTo>
                  <a:lnTo>
                    <a:pt x="4357030" y="3327400"/>
                  </a:lnTo>
                  <a:lnTo>
                    <a:pt x="4336420" y="3378200"/>
                  </a:lnTo>
                  <a:lnTo>
                    <a:pt x="4315052" y="3416300"/>
                  </a:lnTo>
                  <a:lnTo>
                    <a:pt x="4292933" y="3454400"/>
                  </a:lnTo>
                  <a:lnTo>
                    <a:pt x="4270075" y="3492500"/>
                  </a:lnTo>
                  <a:lnTo>
                    <a:pt x="4246486" y="3530600"/>
                  </a:lnTo>
                  <a:lnTo>
                    <a:pt x="4222176" y="3568700"/>
                  </a:lnTo>
                  <a:lnTo>
                    <a:pt x="4197154" y="3606800"/>
                  </a:lnTo>
                  <a:lnTo>
                    <a:pt x="4171431" y="3644900"/>
                  </a:lnTo>
                  <a:lnTo>
                    <a:pt x="4145016" y="3670300"/>
                  </a:lnTo>
                  <a:lnTo>
                    <a:pt x="4117918" y="3708400"/>
                  </a:lnTo>
                  <a:lnTo>
                    <a:pt x="4090147" y="3746500"/>
                  </a:lnTo>
                  <a:lnTo>
                    <a:pt x="4061713" y="3784600"/>
                  </a:lnTo>
                  <a:lnTo>
                    <a:pt x="4032625" y="3810000"/>
                  </a:lnTo>
                  <a:lnTo>
                    <a:pt x="4002893" y="3848100"/>
                  </a:lnTo>
                  <a:lnTo>
                    <a:pt x="3972526" y="3886200"/>
                  </a:lnTo>
                  <a:lnTo>
                    <a:pt x="3941535" y="3911600"/>
                  </a:lnTo>
                  <a:lnTo>
                    <a:pt x="3909928" y="3949700"/>
                  </a:lnTo>
                  <a:lnTo>
                    <a:pt x="3877716" y="3975100"/>
                  </a:lnTo>
                  <a:lnTo>
                    <a:pt x="3844907" y="4013200"/>
                  </a:lnTo>
                  <a:lnTo>
                    <a:pt x="3811512" y="4038600"/>
                  </a:lnTo>
                  <a:lnTo>
                    <a:pt x="3777540" y="4064000"/>
                  </a:lnTo>
                  <a:lnTo>
                    <a:pt x="3743000" y="4089400"/>
                  </a:lnTo>
                  <a:lnTo>
                    <a:pt x="3707903" y="4127500"/>
                  </a:lnTo>
                  <a:lnTo>
                    <a:pt x="3672258" y="4152900"/>
                  </a:lnTo>
                  <a:lnTo>
                    <a:pt x="3636075" y="4178300"/>
                  </a:lnTo>
                  <a:lnTo>
                    <a:pt x="3562130" y="4229100"/>
                  </a:lnTo>
                  <a:lnTo>
                    <a:pt x="3486147" y="4279900"/>
                  </a:lnTo>
                  <a:lnTo>
                    <a:pt x="3447415" y="4292600"/>
                  </a:lnTo>
                  <a:lnTo>
                    <a:pt x="3368518" y="4343400"/>
                  </a:lnTo>
                  <a:lnTo>
                    <a:pt x="3328372" y="4356100"/>
                  </a:lnTo>
                  <a:lnTo>
                    <a:pt x="3287774" y="4381500"/>
                  </a:lnTo>
                  <a:lnTo>
                    <a:pt x="3246734" y="4394200"/>
                  </a:lnTo>
                  <a:lnTo>
                    <a:pt x="3205261" y="4419600"/>
                  </a:lnTo>
                  <a:lnTo>
                    <a:pt x="3163364" y="4432300"/>
                  </a:lnTo>
                  <a:lnTo>
                    <a:pt x="3121054" y="4457700"/>
                  </a:lnTo>
                  <a:lnTo>
                    <a:pt x="3078340" y="4470400"/>
                  </a:lnTo>
                  <a:lnTo>
                    <a:pt x="2768834" y="4559300"/>
                  </a:lnTo>
                  <a:close/>
                </a:path>
                <a:path w="4599940" h="4597400">
                  <a:moveTo>
                    <a:pt x="2631088" y="4584700"/>
                  </a:moveTo>
                  <a:lnTo>
                    <a:pt x="1968281" y="4584700"/>
                  </a:lnTo>
                  <a:lnTo>
                    <a:pt x="1876136" y="4559300"/>
                  </a:lnTo>
                  <a:lnTo>
                    <a:pt x="2723233" y="4559300"/>
                  </a:lnTo>
                  <a:lnTo>
                    <a:pt x="2631088" y="4584700"/>
                  </a:lnTo>
                  <a:close/>
                </a:path>
                <a:path w="4599940" h="4597400">
                  <a:moveTo>
                    <a:pt x="2537749" y="4597400"/>
                  </a:moveTo>
                  <a:lnTo>
                    <a:pt x="2061620" y="4597400"/>
                  </a:lnTo>
                  <a:lnTo>
                    <a:pt x="2014806" y="4584700"/>
                  </a:lnTo>
                  <a:lnTo>
                    <a:pt x="2584563" y="4584700"/>
                  </a:lnTo>
                  <a:lnTo>
                    <a:pt x="2537749" y="4597400"/>
                  </a:lnTo>
                  <a:close/>
                </a:path>
              </a:pathLst>
            </a:custGeom>
            <a:solidFill>
              <a:srgbClr val="F4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8"/>
            <p:cNvPicPr/>
            <p:nvPr/>
          </p:nvPicPr>
          <p:blipFill>
            <a:blip r:embed="rId5" cstate="print"/>
            <a:stretch>
              <a:fillRect/>
            </a:stretch>
          </p:blipFill>
          <p:spPr>
            <a:xfrm>
              <a:off x="4978749" y="3107137"/>
              <a:ext cx="4080674" cy="4076699"/>
            </a:xfrm>
            <a:prstGeom prst="rect">
              <a:avLst/>
            </a:prstGeom>
          </p:spPr>
        </p:pic>
      </p:grpSp>
      <p:grpSp>
        <p:nvGrpSpPr>
          <p:cNvPr id="9" name="object 9"/>
          <p:cNvGrpSpPr/>
          <p:nvPr/>
        </p:nvGrpSpPr>
        <p:grpSpPr>
          <a:xfrm>
            <a:off x="10566705" y="3280018"/>
            <a:ext cx="6599555" cy="4081145"/>
            <a:chOff x="10566705" y="3280018"/>
            <a:chExt cx="6599555" cy="4081145"/>
          </a:xfrm>
        </p:grpSpPr>
        <p:sp>
          <p:nvSpPr>
            <p:cNvPr id="10" name="object 10"/>
            <p:cNvSpPr/>
            <p:nvPr/>
          </p:nvSpPr>
          <p:spPr>
            <a:xfrm>
              <a:off x="10566705" y="3280018"/>
              <a:ext cx="6599555" cy="4081145"/>
            </a:xfrm>
            <a:custGeom>
              <a:avLst/>
              <a:gdLst/>
              <a:ahLst/>
              <a:cxnLst/>
              <a:rect l="l" t="t" r="r" b="b"/>
              <a:pathLst>
                <a:path w="6599555" h="4081145">
                  <a:moveTo>
                    <a:pt x="6123832" y="4080674"/>
                  </a:moveTo>
                  <a:lnTo>
                    <a:pt x="476250" y="4080674"/>
                  </a:lnTo>
                  <a:lnTo>
                    <a:pt x="427556" y="4078215"/>
                  </a:lnTo>
                  <a:lnTo>
                    <a:pt x="380269" y="4070999"/>
                  </a:lnTo>
                  <a:lnTo>
                    <a:pt x="334628" y="4059263"/>
                  </a:lnTo>
                  <a:lnTo>
                    <a:pt x="290872" y="4043248"/>
                  </a:lnTo>
                  <a:lnTo>
                    <a:pt x="249241" y="4023193"/>
                  </a:lnTo>
                  <a:lnTo>
                    <a:pt x="209974" y="3999338"/>
                  </a:lnTo>
                  <a:lnTo>
                    <a:pt x="173311" y="3971922"/>
                  </a:lnTo>
                  <a:lnTo>
                    <a:pt x="139490" y="3941184"/>
                  </a:lnTo>
                  <a:lnTo>
                    <a:pt x="108752" y="3907363"/>
                  </a:lnTo>
                  <a:lnTo>
                    <a:pt x="81336" y="3870700"/>
                  </a:lnTo>
                  <a:lnTo>
                    <a:pt x="57481" y="3831433"/>
                  </a:lnTo>
                  <a:lnTo>
                    <a:pt x="37426" y="3789802"/>
                  </a:lnTo>
                  <a:lnTo>
                    <a:pt x="21411" y="3746046"/>
                  </a:lnTo>
                  <a:lnTo>
                    <a:pt x="9675" y="3700405"/>
                  </a:lnTo>
                  <a:lnTo>
                    <a:pt x="2459" y="3653118"/>
                  </a:lnTo>
                  <a:lnTo>
                    <a:pt x="0" y="3604424"/>
                  </a:lnTo>
                  <a:lnTo>
                    <a:pt x="0" y="476250"/>
                  </a:lnTo>
                  <a:lnTo>
                    <a:pt x="2459" y="427556"/>
                  </a:lnTo>
                  <a:lnTo>
                    <a:pt x="9675" y="380268"/>
                  </a:lnTo>
                  <a:lnTo>
                    <a:pt x="21411" y="334627"/>
                  </a:lnTo>
                  <a:lnTo>
                    <a:pt x="37426" y="290871"/>
                  </a:lnTo>
                  <a:lnTo>
                    <a:pt x="57481" y="249240"/>
                  </a:lnTo>
                  <a:lnTo>
                    <a:pt x="81336" y="209974"/>
                  </a:lnTo>
                  <a:lnTo>
                    <a:pt x="108752" y="173310"/>
                  </a:lnTo>
                  <a:lnTo>
                    <a:pt x="139490" y="139490"/>
                  </a:lnTo>
                  <a:lnTo>
                    <a:pt x="173311" y="108752"/>
                  </a:lnTo>
                  <a:lnTo>
                    <a:pt x="209974" y="81336"/>
                  </a:lnTo>
                  <a:lnTo>
                    <a:pt x="249241" y="57480"/>
                  </a:lnTo>
                  <a:lnTo>
                    <a:pt x="290872" y="37426"/>
                  </a:lnTo>
                  <a:lnTo>
                    <a:pt x="334628" y="21411"/>
                  </a:lnTo>
                  <a:lnTo>
                    <a:pt x="380269" y="9675"/>
                  </a:lnTo>
                  <a:lnTo>
                    <a:pt x="427556" y="2458"/>
                  </a:lnTo>
                  <a:lnTo>
                    <a:pt x="476250" y="0"/>
                  </a:lnTo>
                  <a:lnTo>
                    <a:pt x="6123832" y="0"/>
                  </a:lnTo>
                  <a:lnTo>
                    <a:pt x="6172526" y="2458"/>
                  </a:lnTo>
                  <a:lnTo>
                    <a:pt x="6219813" y="9675"/>
                  </a:lnTo>
                  <a:lnTo>
                    <a:pt x="6265454" y="21411"/>
                  </a:lnTo>
                  <a:lnTo>
                    <a:pt x="6309210" y="37426"/>
                  </a:lnTo>
                  <a:lnTo>
                    <a:pt x="6350841" y="57480"/>
                  </a:lnTo>
                  <a:lnTo>
                    <a:pt x="6390108" y="81336"/>
                  </a:lnTo>
                  <a:lnTo>
                    <a:pt x="6426772" y="108752"/>
                  </a:lnTo>
                  <a:lnTo>
                    <a:pt x="6460592" y="139490"/>
                  </a:lnTo>
                  <a:lnTo>
                    <a:pt x="6491330" y="173310"/>
                  </a:lnTo>
                  <a:lnTo>
                    <a:pt x="6518746" y="209974"/>
                  </a:lnTo>
                  <a:lnTo>
                    <a:pt x="6542601" y="249240"/>
                  </a:lnTo>
                  <a:lnTo>
                    <a:pt x="6562656" y="290871"/>
                  </a:lnTo>
                  <a:lnTo>
                    <a:pt x="6578671" y="334627"/>
                  </a:lnTo>
                  <a:lnTo>
                    <a:pt x="6590406" y="380268"/>
                  </a:lnTo>
                  <a:lnTo>
                    <a:pt x="6597623" y="427556"/>
                  </a:lnTo>
                  <a:lnTo>
                    <a:pt x="6599215" y="459079"/>
                  </a:lnTo>
                  <a:lnTo>
                    <a:pt x="6599215" y="3621595"/>
                  </a:lnTo>
                  <a:lnTo>
                    <a:pt x="6590406" y="3700405"/>
                  </a:lnTo>
                  <a:lnTo>
                    <a:pt x="6578671" y="3746046"/>
                  </a:lnTo>
                  <a:lnTo>
                    <a:pt x="6562656" y="3789802"/>
                  </a:lnTo>
                  <a:lnTo>
                    <a:pt x="6542601" y="3831433"/>
                  </a:lnTo>
                  <a:lnTo>
                    <a:pt x="6518746" y="3870700"/>
                  </a:lnTo>
                  <a:lnTo>
                    <a:pt x="6491330" y="3907363"/>
                  </a:lnTo>
                  <a:lnTo>
                    <a:pt x="6460592" y="3941184"/>
                  </a:lnTo>
                  <a:lnTo>
                    <a:pt x="6426772" y="3971922"/>
                  </a:lnTo>
                  <a:lnTo>
                    <a:pt x="6390108" y="3999338"/>
                  </a:lnTo>
                  <a:lnTo>
                    <a:pt x="6350841" y="4023193"/>
                  </a:lnTo>
                  <a:lnTo>
                    <a:pt x="6309210" y="4043248"/>
                  </a:lnTo>
                  <a:lnTo>
                    <a:pt x="6265454" y="4059263"/>
                  </a:lnTo>
                  <a:lnTo>
                    <a:pt x="6219813" y="4070999"/>
                  </a:lnTo>
                  <a:lnTo>
                    <a:pt x="6172526" y="4078215"/>
                  </a:lnTo>
                  <a:lnTo>
                    <a:pt x="6123832" y="4080674"/>
                  </a:lnTo>
                  <a:close/>
                </a:path>
              </a:pathLst>
            </a:custGeom>
            <a:solidFill>
              <a:srgbClr val="04092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 name="object 11"/>
            <p:cNvPicPr/>
            <p:nvPr/>
          </p:nvPicPr>
          <p:blipFill>
            <a:blip r:embed="rId6" cstate="print"/>
            <a:stretch>
              <a:fillRect/>
            </a:stretch>
          </p:blipFill>
          <p:spPr>
            <a:xfrm>
              <a:off x="10972200" y="3715393"/>
              <a:ext cx="95250" cy="95249"/>
            </a:xfrm>
            <a:prstGeom prst="rect">
              <a:avLst/>
            </a:prstGeom>
          </p:spPr>
        </p:pic>
        <p:pic>
          <p:nvPicPr>
            <p:cNvPr id="12" name="object 12"/>
            <p:cNvPicPr/>
            <p:nvPr/>
          </p:nvPicPr>
          <p:blipFill>
            <a:blip r:embed="rId7" cstate="print"/>
            <a:stretch>
              <a:fillRect/>
            </a:stretch>
          </p:blipFill>
          <p:spPr>
            <a:xfrm>
              <a:off x="11443688" y="4101155"/>
              <a:ext cx="104775" cy="104774"/>
            </a:xfrm>
            <a:prstGeom prst="rect">
              <a:avLst/>
            </a:prstGeom>
          </p:spPr>
        </p:pic>
        <p:pic>
          <p:nvPicPr>
            <p:cNvPr id="13" name="object 13"/>
            <p:cNvPicPr/>
            <p:nvPr/>
          </p:nvPicPr>
          <p:blipFill>
            <a:blip r:embed="rId7" cstate="print"/>
            <a:stretch>
              <a:fillRect/>
            </a:stretch>
          </p:blipFill>
          <p:spPr>
            <a:xfrm>
              <a:off x="11443688" y="4491680"/>
              <a:ext cx="104775" cy="104774"/>
            </a:xfrm>
            <a:prstGeom prst="rect">
              <a:avLst/>
            </a:prstGeom>
          </p:spPr>
        </p:pic>
        <p:pic>
          <p:nvPicPr>
            <p:cNvPr id="14" name="object 14"/>
            <p:cNvPicPr/>
            <p:nvPr/>
          </p:nvPicPr>
          <p:blipFill>
            <a:blip r:embed="rId6" cstate="print"/>
            <a:stretch>
              <a:fillRect/>
            </a:stretch>
          </p:blipFill>
          <p:spPr>
            <a:xfrm>
              <a:off x="10972200" y="5277493"/>
              <a:ext cx="95250" cy="95249"/>
            </a:xfrm>
            <a:prstGeom prst="rect">
              <a:avLst/>
            </a:prstGeom>
          </p:spPr>
        </p:pic>
        <p:pic>
          <p:nvPicPr>
            <p:cNvPr id="15" name="object 15"/>
            <p:cNvPicPr/>
            <p:nvPr/>
          </p:nvPicPr>
          <p:blipFill>
            <a:blip r:embed="rId7" cstate="print"/>
            <a:stretch>
              <a:fillRect/>
            </a:stretch>
          </p:blipFill>
          <p:spPr>
            <a:xfrm>
              <a:off x="11443688" y="5663255"/>
              <a:ext cx="104775" cy="104774"/>
            </a:xfrm>
            <a:prstGeom prst="rect">
              <a:avLst/>
            </a:prstGeom>
          </p:spPr>
        </p:pic>
        <p:pic>
          <p:nvPicPr>
            <p:cNvPr id="16" name="object 16"/>
            <p:cNvPicPr/>
            <p:nvPr/>
          </p:nvPicPr>
          <p:blipFill>
            <a:blip r:embed="rId7" cstate="print"/>
            <a:stretch>
              <a:fillRect/>
            </a:stretch>
          </p:blipFill>
          <p:spPr>
            <a:xfrm>
              <a:off x="11443688" y="6053780"/>
              <a:ext cx="104775" cy="104774"/>
            </a:xfrm>
            <a:prstGeom prst="rect">
              <a:avLst/>
            </a:prstGeom>
          </p:spPr>
        </p:pic>
        <p:pic>
          <p:nvPicPr>
            <p:cNvPr id="17" name="object 17"/>
            <p:cNvPicPr/>
            <p:nvPr/>
          </p:nvPicPr>
          <p:blipFill>
            <a:blip r:embed="rId7" cstate="print"/>
            <a:stretch>
              <a:fillRect/>
            </a:stretch>
          </p:blipFill>
          <p:spPr>
            <a:xfrm>
              <a:off x="11443688" y="6444305"/>
              <a:ext cx="104775" cy="104774"/>
            </a:xfrm>
            <a:prstGeom prst="rect">
              <a:avLst/>
            </a:prstGeom>
          </p:spPr>
        </p:pic>
        <p:pic>
          <p:nvPicPr>
            <p:cNvPr id="18" name="object 18"/>
            <p:cNvPicPr/>
            <p:nvPr/>
          </p:nvPicPr>
          <p:blipFill>
            <a:blip r:embed="rId7" cstate="print"/>
            <a:stretch>
              <a:fillRect/>
            </a:stretch>
          </p:blipFill>
          <p:spPr>
            <a:xfrm>
              <a:off x="11443688" y="6834830"/>
              <a:ext cx="104775" cy="104774"/>
            </a:xfrm>
            <a:prstGeom prst="rect">
              <a:avLst/>
            </a:prstGeom>
          </p:spPr>
        </p:pic>
      </p:grpSp>
      <p:sp>
        <p:nvSpPr>
          <p:cNvPr id="19" name="object 19" descr="$PPTXTitle"/>
          <p:cNvSpPr txBox="1">
            <a:spLocks noGrp="1"/>
          </p:cNvSpPr>
          <p:nvPr>
            <p:ph type="title"/>
          </p:nvPr>
        </p:nvSpPr>
        <p:spPr>
          <a:xfrm>
            <a:off x="10554005" y="1222826"/>
            <a:ext cx="6264275" cy="1452245"/>
          </a:xfrm>
          <a:prstGeom prst="rect">
            <a:avLst/>
          </a:prstGeom>
        </p:spPr>
        <p:txBody>
          <a:bodyPr vert="horz" wrap="square" lIns="0" tIns="60325" rIns="0" bIns="0" rtlCol="0">
            <a:spAutoFit/>
          </a:bodyPr>
          <a:lstStyle/>
          <a:p>
            <a:pPr marL="12700" marR="5080">
              <a:lnSpc>
                <a:spcPts val="5480"/>
              </a:lnSpc>
              <a:spcBef>
                <a:spcPts val="475"/>
              </a:spcBef>
            </a:pPr>
            <a:r>
              <a:rPr spc="-390" dirty="0"/>
              <a:t>Enseignement</a:t>
            </a:r>
            <a:r>
              <a:rPr spc="-229" dirty="0"/>
              <a:t> </a:t>
            </a:r>
            <a:r>
              <a:rPr spc="-200" dirty="0"/>
              <a:t>par</a:t>
            </a:r>
            <a:r>
              <a:rPr spc="-225" dirty="0"/>
              <a:t> </a:t>
            </a:r>
            <a:r>
              <a:rPr spc="-285" dirty="0"/>
              <a:t>la </a:t>
            </a:r>
            <a:r>
              <a:rPr spc="-270" dirty="0"/>
              <a:t>pratique</a:t>
            </a:r>
            <a:r>
              <a:rPr spc="-250" dirty="0"/>
              <a:t> </a:t>
            </a:r>
            <a:r>
              <a:rPr spc="-434" dirty="0"/>
              <a:t>et</a:t>
            </a:r>
            <a:r>
              <a:rPr spc="-250" dirty="0"/>
              <a:t> </a:t>
            </a:r>
            <a:r>
              <a:rPr spc="-260" dirty="0"/>
              <a:t>la</a:t>
            </a:r>
            <a:r>
              <a:rPr spc="-245" dirty="0"/>
              <a:t> </a:t>
            </a:r>
            <a:r>
              <a:rPr spc="-335" dirty="0"/>
              <a:t>théorie</a:t>
            </a:r>
          </a:p>
        </p:txBody>
      </p:sp>
      <p:sp>
        <p:nvSpPr>
          <p:cNvPr id="20" name="object 20"/>
          <p:cNvSpPr txBox="1"/>
          <p:nvPr/>
        </p:nvSpPr>
        <p:spPr>
          <a:xfrm>
            <a:off x="11215336" y="3510917"/>
            <a:ext cx="5650865" cy="3540125"/>
          </a:xfrm>
          <a:prstGeom prst="rect">
            <a:avLst/>
          </a:prstGeom>
        </p:spPr>
        <p:txBody>
          <a:bodyPr vert="horz" wrap="square" lIns="0" tIns="67945" rIns="0" bIns="0" rtlCol="0">
            <a:spAutoFit/>
          </a:bodyPr>
          <a:lstStyle/>
          <a:p>
            <a:pPr marL="12700" marR="0" lvl="0" indent="0" defTabSz="914400" eaLnBrk="1" fontAlgn="auto" latinLnBrk="0" hangingPunct="1">
              <a:lnSpc>
                <a:spcPct val="100000"/>
              </a:lnSpc>
              <a:spcBef>
                <a:spcPts val="535"/>
              </a:spcBef>
              <a:spcAft>
                <a:spcPts val="0"/>
              </a:spcAft>
              <a:buClrTx/>
              <a:buSzTx/>
              <a:buFontTx/>
              <a:buNone/>
              <a:tabLst/>
              <a:defRPr/>
            </a:pPr>
            <a:r>
              <a:rPr kumimoji="0" sz="2200" b="0" i="0" u="none" strike="noStrike" kern="0" cap="none" spc="-140" normalizeH="0" baseline="0" noProof="0" dirty="0">
                <a:ln>
                  <a:noFill/>
                </a:ln>
                <a:solidFill>
                  <a:srgbClr val="F4F5FB"/>
                </a:solidFill>
                <a:effectLst/>
                <a:uLnTx/>
                <a:uFillTx/>
                <a:latin typeface="Arial Black"/>
                <a:cs typeface="Arial Black"/>
              </a:rPr>
              <a:t>Apprentissage</a:t>
            </a:r>
            <a:r>
              <a:rPr kumimoji="0" sz="2200" b="0" i="0" u="none" strike="noStrike" kern="0" cap="none" spc="-135" normalizeH="0" baseline="0" noProof="0" dirty="0">
                <a:ln>
                  <a:noFill/>
                </a:ln>
                <a:solidFill>
                  <a:srgbClr val="F4F5FB"/>
                </a:solidFill>
                <a:effectLst/>
                <a:uLnTx/>
                <a:uFillTx/>
                <a:latin typeface="Arial Black"/>
                <a:cs typeface="Arial Black"/>
              </a:rPr>
              <a:t> </a:t>
            </a:r>
            <a:r>
              <a:rPr kumimoji="0" sz="2200" b="0" i="0" u="none" strike="noStrike" kern="0" cap="none" spc="-175" normalizeH="0" baseline="0" noProof="0" dirty="0">
                <a:ln>
                  <a:noFill/>
                </a:ln>
                <a:solidFill>
                  <a:srgbClr val="F4F5FB"/>
                </a:solidFill>
                <a:effectLst/>
                <a:uLnTx/>
                <a:uFillTx/>
                <a:latin typeface="Arial Black"/>
                <a:cs typeface="Arial Black"/>
              </a:rPr>
              <a:t>des</a:t>
            </a:r>
            <a:r>
              <a:rPr kumimoji="0" sz="2200" b="0" i="0" u="none" strike="noStrike" kern="0" cap="none" spc="-135" normalizeH="0" baseline="0" noProof="0" dirty="0">
                <a:ln>
                  <a:noFill/>
                </a:ln>
                <a:solidFill>
                  <a:srgbClr val="F4F5FB"/>
                </a:solidFill>
                <a:effectLst/>
                <a:uLnTx/>
                <a:uFillTx/>
                <a:latin typeface="Arial Black"/>
                <a:cs typeface="Arial Black"/>
              </a:rPr>
              <a:t> </a:t>
            </a:r>
            <a:r>
              <a:rPr kumimoji="0" sz="2200" b="0" i="0" u="none" strike="noStrike" kern="0" cap="none" spc="-195" normalizeH="0" baseline="0" noProof="0" dirty="0">
                <a:ln>
                  <a:noFill/>
                </a:ln>
                <a:solidFill>
                  <a:srgbClr val="F4F5FB"/>
                </a:solidFill>
                <a:effectLst/>
                <a:uLnTx/>
                <a:uFillTx/>
                <a:latin typeface="Arial Black"/>
                <a:cs typeface="Arial Black"/>
              </a:rPr>
              <a:t>gestes</a:t>
            </a:r>
            <a:r>
              <a:rPr kumimoji="0" sz="2200" b="0" i="0" u="none" strike="noStrike" kern="0" cap="none" spc="-135" normalizeH="0" baseline="0" noProof="0" dirty="0">
                <a:ln>
                  <a:noFill/>
                </a:ln>
                <a:solidFill>
                  <a:srgbClr val="F4F5FB"/>
                </a:solidFill>
                <a:effectLst/>
                <a:uLnTx/>
                <a:uFillTx/>
                <a:latin typeface="Arial Black"/>
                <a:cs typeface="Arial Black"/>
              </a:rPr>
              <a:t> </a:t>
            </a:r>
            <a:r>
              <a:rPr kumimoji="0" sz="2200" b="0" i="0" u="none" strike="noStrike" kern="0" cap="none" spc="-95" normalizeH="0" baseline="0" noProof="0" dirty="0">
                <a:ln>
                  <a:noFill/>
                </a:ln>
                <a:solidFill>
                  <a:srgbClr val="F4F5FB"/>
                </a:solidFill>
                <a:effectLst/>
                <a:uLnTx/>
                <a:uFillTx/>
                <a:latin typeface="Arial Black"/>
                <a:cs typeface="Arial Black"/>
              </a:rPr>
              <a:t>professionnels</a:t>
            </a:r>
            <a:endParaRPr kumimoji="0" sz="2200" b="0" i="0" u="none" strike="noStrike" kern="0" cap="none" spc="0" normalizeH="0" baseline="0" noProof="0">
              <a:ln>
                <a:noFill/>
              </a:ln>
              <a:solidFill>
                <a:sysClr val="windowText" lastClr="000000"/>
              </a:solidFill>
              <a:effectLst/>
              <a:uLnTx/>
              <a:uFillTx/>
              <a:latin typeface="Arial Black"/>
              <a:cs typeface="Arial Black"/>
            </a:endParaRPr>
          </a:p>
          <a:p>
            <a:pPr marL="487045" marR="2678430" lvl="0" indent="0" defTabSz="914400" eaLnBrk="1" fontAlgn="auto" latinLnBrk="0" hangingPunct="1">
              <a:lnSpc>
                <a:spcPct val="116500"/>
              </a:lnSpc>
              <a:spcBef>
                <a:spcPts val="0"/>
              </a:spcBef>
              <a:spcAft>
                <a:spcPts val="0"/>
              </a:spcAft>
              <a:buClrTx/>
              <a:buSzTx/>
              <a:buFontTx/>
              <a:buNone/>
              <a:tabLst/>
              <a:defRPr/>
            </a:pPr>
            <a:r>
              <a:rPr kumimoji="0" sz="2200" b="0" i="0" u="none" strike="noStrike" kern="0" cap="none" spc="55" normalizeH="0" baseline="0" noProof="0" dirty="0">
                <a:ln>
                  <a:noFill/>
                </a:ln>
                <a:solidFill>
                  <a:srgbClr val="F4F5FB"/>
                </a:solidFill>
                <a:effectLst/>
                <a:uLnTx/>
                <a:uFillTx/>
                <a:latin typeface="Tahoma"/>
                <a:cs typeface="Tahoma"/>
              </a:rPr>
              <a:t>Sécurité</a:t>
            </a:r>
            <a:r>
              <a:rPr kumimoji="0" sz="2200" b="0" i="0" u="none" strike="noStrike" kern="0" cap="none" spc="-110" normalizeH="0" baseline="0" noProof="0" dirty="0">
                <a:ln>
                  <a:noFill/>
                </a:ln>
                <a:solidFill>
                  <a:srgbClr val="F4F5FB"/>
                </a:solidFill>
                <a:effectLst/>
                <a:uLnTx/>
                <a:uFillTx/>
                <a:latin typeface="Tahoma"/>
                <a:cs typeface="Tahoma"/>
              </a:rPr>
              <a:t> </a:t>
            </a:r>
            <a:r>
              <a:rPr kumimoji="0" sz="2200" b="0" i="0" u="none" strike="noStrike" kern="0" cap="none" spc="50" normalizeH="0" baseline="0" noProof="0" dirty="0">
                <a:ln>
                  <a:noFill/>
                </a:ln>
                <a:solidFill>
                  <a:srgbClr val="F4F5FB"/>
                </a:solidFill>
                <a:effectLst/>
                <a:uLnTx/>
                <a:uFillTx/>
                <a:latin typeface="Tahoma"/>
                <a:cs typeface="Tahoma"/>
              </a:rPr>
              <a:t>et</a:t>
            </a:r>
            <a:r>
              <a:rPr kumimoji="0" sz="2200" b="0" i="0" u="none" strike="noStrike" kern="0" cap="none" spc="-105" normalizeH="0" baseline="0" noProof="0" dirty="0">
                <a:ln>
                  <a:noFill/>
                </a:ln>
                <a:solidFill>
                  <a:srgbClr val="F4F5FB"/>
                </a:solidFill>
                <a:effectLst/>
                <a:uLnTx/>
                <a:uFillTx/>
                <a:latin typeface="Tahoma"/>
                <a:cs typeface="Tahoma"/>
              </a:rPr>
              <a:t> </a:t>
            </a:r>
            <a:r>
              <a:rPr kumimoji="0" sz="2200" b="0" i="0" u="none" strike="noStrike" kern="0" cap="none" spc="45" normalizeH="0" baseline="0" noProof="0" dirty="0">
                <a:ln>
                  <a:noFill/>
                </a:ln>
                <a:solidFill>
                  <a:srgbClr val="F4F5FB"/>
                </a:solidFill>
                <a:effectLst/>
                <a:uLnTx/>
                <a:uFillTx/>
                <a:latin typeface="Tahoma"/>
                <a:cs typeface="Tahoma"/>
              </a:rPr>
              <a:t>hygiène </a:t>
            </a:r>
            <a:r>
              <a:rPr kumimoji="0" sz="2200" b="0" i="0" u="none" strike="noStrike" kern="0" cap="none" spc="50" normalizeH="0" baseline="0" noProof="0" dirty="0">
                <a:ln>
                  <a:noFill/>
                </a:ln>
                <a:solidFill>
                  <a:srgbClr val="F4F5FB"/>
                </a:solidFill>
                <a:effectLst/>
                <a:uLnTx/>
                <a:uFillTx/>
                <a:latin typeface="Tahoma"/>
                <a:cs typeface="Tahoma"/>
              </a:rPr>
              <a:t>Bien-</a:t>
            </a:r>
            <a:r>
              <a:rPr kumimoji="0" sz="2200" b="0" i="0" u="none" strike="noStrike" kern="0" cap="none" spc="65" normalizeH="0" baseline="0" noProof="0" dirty="0">
                <a:ln>
                  <a:noFill/>
                </a:ln>
                <a:solidFill>
                  <a:srgbClr val="F4F5FB"/>
                </a:solidFill>
                <a:effectLst/>
                <a:uLnTx/>
                <a:uFillTx/>
                <a:latin typeface="Tahoma"/>
                <a:cs typeface="Tahoma"/>
              </a:rPr>
              <a:t>être</a:t>
            </a:r>
            <a:r>
              <a:rPr kumimoji="0" sz="2200" b="0" i="0" u="none" strike="noStrike" kern="0" cap="none" spc="-100" normalizeH="0" baseline="0" noProof="0" dirty="0">
                <a:ln>
                  <a:noFill/>
                </a:ln>
                <a:solidFill>
                  <a:srgbClr val="F4F5FB"/>
                </a:solidFill>
                <a:effectLst/>
                <a:uLnTx/>
                <a:uFillTx/>
                <a:latin typeface="Tahoma"/>
                <a:cs typeface="Tahoma"/>
              </a:rPr>
              <a:t> </a:t>
            </a:r>
            <a:r>
              <a:rPr kumimoji="0" sz="2200" b="0" i="0" u="none" strike="noStrike" kern="0" cap="none" spc="75" normalizeH="0" baseline="0" noProof="0" dirty="0">
                <a:ln>
                  <a:noFill/>
                </a:ln>
                <a:solidFill>
                  <a:srgbClr val="F4F5FB"/>
                </a:solidFill>
                <a:effectLst/>
                <a:uLnTx/>
                <a:uFillTx/>
                <a:latin typeface="Tahoma"/>
                <a:cs typeface="Tahoma"/>
              </a:rPr>
              <a:t>animal</a:t>
            </a:r>
            <a:endParaRPr kumimoji="0" sz="2200" b="0" i="0" u="none" strike="noStrike" kern="0" cap="none" spc="0" normalizeH="0" baseline="0" noProof="0">
              <a:ln>
                <a:noFill/>
              </a:ln>
              <a:solidFill>
                <a:sysClr val="windowText" lastClr="000000"/>
              </a:solidFill>
              <a:effectLst/>
              <a:uLnTx/>
              <a:uFillTx/>
              <a:latin typeface="Tahoma"/>
              <a:cs typeface="Tahoma"/>
            </a:endParaRPr>
          </a:p>
          <a:p>
            <a:pPr marL="0" marR="0" lvl="0" indent="0" defTabSz="914400" eaLnBrk="1" fontAlgn="auto" latinLnBrk="0" hangingPunct="1">
              <a:lnSpc>
                <a:spcPct val="100000"/>
              </a:lnSpc>
              <a:spcBef>
                <a:spcPts val="415"/>
              </a:spcBef>
              <a:spcAft>
                <a:spcPts val="0"/>
              </a:spcAft>
              <a:buClrTx/>
              <a:buSzTx/>
              <a:buFontTx/>
              <a:buNone/>
              <a:tabLst/>
              <a:defRPr/>
            </a:pPr>
            <a:endParaRPr kumimoji="0" sz="2200" b="0" i="0" u="none" strike="noStrike" kern="0" cap="none" spc="0" normalizeH="0" baseline="0" noProof="0">
              <a:ln>
                <a:noFill/>
              </a:ln>
              <a:solidFill>
                <a:sysClr val="windowText" lastClr="000000"/>
              </a:solidFill>
              <a:effectLst/>
              <a:uLnTx/>
              <a:uFillTx/>
              <a:latin typeface="Tahoma"/>
              <a:cs typeface="Tahoma"/>
            </a:endParaRPr>
          </a:p>
          <a:p>
            <a:pPr marL="487045" marR="925194" lvl="0" indent="-474980" defTabSz="914400" eaLnBrk="1" fontAlgn="auto" latinLnBrk="0" hangingPunct="1">
              <a:lnSpc>
                <a:spcPct val="116500"/>
              </a:lnSpc>
              <a:spcBef>
                <a:spcPts val="0"/>
              </a:spcBef>
              <a:spcAft>
                <a:spcPts val="0"/>
              </a:spcAft>
              <a:buClrTx/>
              <a:buSzTx/>
              <a:buFontTx/>
              <a:buNone/>
              <a:tabLst/>
              <a:defRPr/>
            </a:pPr>
            <a:r>
              <a:rPr kumimoji="0" sz="2200" b="0" i="0" u="none" strike="noStrike" kern="0" cap="none" spc="-65" normalizeH="0" baseline="0" noProof="0" dirty="0">
                <a:ln>
                  <a:noFill/>
                </a:ln>
                <a:solidFill>
                  <a:srgbClr val="F4F5FB"/>
                </a:solidFill>
                <a:effectLst/>
                <a:uLnTx/>
                <a:uFillTx/>
                <a:latin typeface="Tahoma"/>
                <a:cs typeface="Tahoma"/>
              </a:rPr>
              <a:t>M</a:t>
            </a:r>
            <a:r>
              <a:rPr kumimoji="0" sz="2200" b="0" i="0" u="none" strike="noStrike" kern="0" cap="none" spc="-65" normalizeH="0" baseline="0" noProof="0" dirty="0">
                <a:ln>
                  <a:noFill/>
                </a:ln>
                <a:solidFill>
                  <a:srgbClr val="F4F5FB"/>
                </a:solidFill>
                <a:effectLst/>
                <a:uLnTx/>
                <a:uFillTx/>
                <a:latin typeface="Arial Black"/>
                <a:cs typeface="Arial Black"/>
              </a:rPr>
              <a:t>aîtrise</a:t>
            </a:r>
            <a:r>
              <a:rPr kumimoji="0" sz="2200" b="0" i="0" u="none" strike="noStrike" kern="0" cap="none" spc="-125" normalizeH="0" baseline="0" noProof="0" dirty="0">
                <a:ln>
                  <a:noFill/>
                </a:ln>
                <a:solidFill>
                  <a:srgbClr val="F4F5FB"/>
                </a:solidFill>
                <a:effectLst/>
                <a:uLnTx/>
                <a:uFillTx/>
                <a:latin typeface="Arial Black"/>
                <a:cs typeface="Arial Black"/>
              </a:rPr>
              <a:t> </a:t>
            </a:r>
            <a:r>
              <a:rPr kumimoji="0" sz="2200" b="0" i="0" u="none" strike="noStrike" kern="0" cap="none" spc="-175" normalizeH="0" baseline="0" noProof="0" dirty="0">
                <a:ln>
                  <a:noFill/>
                </a:ln>
                <a:solidFill>
                  <a:srgbClr val="F4F5FB"/>
                </a:solidFill>
                <a:effectLst/>
                <a:uLnTx/>
                <a:uFillTx/>
                <a:latin typeface="Arial Black"/>
                <a:cs typeface="Arial Black"/>
              </a:rPr>
              <a:t>des</a:t>
            </a:r>
            <a:r>
              <a:rPr kumimoji="0" sz="2200" b="0" i="0" u="none" strike="noStrike" kern="0" cap="none" spc="-125" normalizeH="0" baseline="0" noProof="0" dirty="0">
                <a:ln>
                  <a:noFill/>
                </a:ln>
                <a:solidFill>
                  <a:srgbClr val="F4F5FB"/>
                </a:solidFill>
                <a:effectLst/>
                <a:uLnTx/>
                <a:uFillTx/>
                <a:latin typeface="Arial Black"/>
                <a:cs typeface="Arial Black"/>
              </a:rPr>
              <a:t> </a:t>
            </a:r>
            <a:r>
              <a:rPr kumimoji="0" sz="2200" b="0" i="0" u="none" strike="noStrike" kern="0" cap="none" spc="-130" normalizeH="0" baseline="0" noProof="0" dirty="0">
                <a:ln>
                  <a:noFill/>
                </a:ln>
                <a:solidFill>
                  <a:srgbClr val="F4F5FB"/>
                </a:solidFill>
                <a:effectLst/>
                <a:uLnTx/>
                <a:uFillTx/>
                <a:latin typeface="Arial Black"/>
                <a:cs typeface="Arial Black"/>
              </a:rPr>
              <a:t>techniques</a:t>
            </a:r>
            <a:r>
              <a:rPr kumimoji="0" sz="2200" b="0" i="0" u="none" strike="noStrike" kern="0" cap="none" spc="-125" normalizeH="0" baseline="0" noProof="0" dirty="0">
                <a:ln>
                  <a:noFill/>
                </a:ln>
                <a:solidFill>
                  <a:srgbClr val="F4F5FB"/>
                </a:solidFill>
                <a:effectLst/>
                <a:uLnTx/>
                <a:uFillTx/>
                <a:latin typeface="Arial Black"/>
                <a:cs typeface="Arial Black"/>
              </a:rPr>
              <a:t> </a:t>
            </a:r>
            <a:r>
              <a:rPr kumimoji="0" sz="2200" b="0" i="0" u="none" strike="noStrike" kern="0" cap="none" spc="-110" normalizeH="0" baseline="0" noProof="0" dirty="0">
                <a:ln>
                  <a:noFill/>
                </a:ln>
                <a:solidFill>
                  <a:srgbClr val="F4F5FB"/>
                </a:solidFill>
                <a:effectLst/>
                <a:uLnTx/>
                <a:uFillTx/>
                <a:latin typeface="Arial Black"/>
                <a:cs typeface="Arial Black"/>
              </a:rPr>
              <a:t>d'élevage </a:t>
            </a:r>
            <a:r>
              <a:rPr kumimoji="0" sz="2200" b="0" i="0" u="none" strike="noStrike" kern="0" cap="none" spc="75" normalizeH="0" baseline="0" noProof="0" dirty="0">
                <a:ln>
                  <a:noFill/>
                </a:ln>
                <a:solidFill>
                  <a:srgbClr val="F4F5FB"/>
                </a:solidFill>
                <a:effectLst/>
                <a:uLnTx/>
                <a:uFillTx/>
                <a:latin typeface="Tahoma"/>
                <a:cs typeface="Tahoma"/>
              </a:rPr>
              <a:t>Observation</a:t>
            </a:r>
            <a:r>
              <a:rPr kumimoji="0" sz="2200" b="0" i="0" u="none" strike="noStrike" kern="0" cap="none" spc="-80" normalizeH="0" baseline="0" noProof="0" dirty="0">
                <a:ln>
                  <a:noFill/>
                </a:ln>
                <a:solidFill>
                  <a:srgbClr val="F4F5FB"/>
                </a:solidFill>
                <a:effectLst/>
                <a:uLnTx/>
                <a:uFillTx/>
                <a:latin typeface="Tahoma"/>
                <a:cs typeface="Tahoma"/>
              </a:rPr>
              <a:t> </a:t>
            </a:r>
            <a:r>
              <a:rPr kumimoji="0" sz="2200" b="0" i="0" u="none" strike="noStrike" kern="0" cap="none" spc="80" normalizeH="0" baseline="0" noProof="0" dirty="0">
                <a:ln>
                  <a:noFill/>
                </a:ln>
                <a:solidFill>
                  <a:srgbClr val="F4F5FB"/>
                </a:solidFill>
                <a:effectLst/>
                <a:uLnTx/>
                <a:uFillTx/>
                <a:latin typeface="Tahoma"/>
                <a:cs typeface="Tahoma"/>
              </a:rPr>
              <a:t>comportementale </a:t>
            </a:r>
            <a:r>
              <a:rPr kumimoji="0" sz="2200" b="0" i="0" u="none" strike="noStrike" kern="0" cap="none" spc="70" normalizeH="0" baseline="0" noProof="0" dirty="0">
                <a:ln>
                  <a:noFill/>
                </a:ln>
                <a:solidFill>
                  <a:srgbClr val="F4F5FB"/>
                </a:solidFill>
                <a:effectLst/>
                <a:uLnTx/>
                <a:uFillTx/>
                <a:latin typeface="Tahoma"/>
                <a:cs typeface="Tahoma"/>
              </a:rPr>
              <a:t>Détection</a:t>
            </a:r>
            <a:r>
              <a:rPr kumimoji="0" sz="2200" b="0" i="0" u="none" strike="noStrike" kern="0" cap="none" spc="-114" normalizeH="0" baseline="0" noProof="0" dirty="0">
                <a:ln>
                  <a:noFill/>
                </a:ln>
                <a:solidFill>
                  <a:srgbClr val="F4F5FB"/>
                </a:solidFill>
                <a:effectLst/>
                <a:uLnTx/>
                <a:uFillTx/>
                <a:latin typeface="Tahoma"/>
                <a:cs typeface="Tahoma"/>
              </a:rPr>
              <a:t> </a:t>
            </a:r>
            <a:r>
              <a:rPr kumimoji="0" sz="2200" b="0" i="0" u="none" strike="noStrike" kern="0" cap="none" spc="80" normalizeH="0" baseline="0" noProof="0" dirty="0">
                <a:ln>
                  <a:noFill/>
                </a:ln>
                <a:solidFill>
                  <a:srgbClr val="F4F5FB"/>
                </a:solidFill>
                <a:effectLst/>
                <a:uLnTx/>
                <a:uFillTx/>
                <a:latin typeface="Tahoma"/>
                <a:cs typeface="Tahoma"/>
              </a:rPr>
              <a:t>des</a:t>
            </a:r>
            <a:r>
              <a:rPr kumimoji="0" sz="2200" b="0" i="0" u="none" strike="noStrike" kern="0" cap="none" spc="-110" normalizeH="0" baseline="0" noProof="0" dirty="0">
                <a:ln>
                  <a:noFill/>
                </a:ln>
                <a:solidFill>
                  <a:srgbClr val="F4F5FB"/>
                </a:solidFill>
                <a:effectLst/>
                <a:uLnTx/>
                <a:uFillTx/>
                <a:latin typeface="Tahoma"/>
                <a:cs typeface="Tahoma"/>
              </a:rPr>
              <a:t> </a:t>
            </a:r>
            <a:r>
              <a:rPr kumimoji="0" sz="2200" b="0" i="0" u="none" strike="noStrike" kern="0" cap="none" spc="75" normalizeH="0" baseline="0" noProof="0" dirty="0">
                <a:ln>
                  <a:noFill/>
                </a:ln>
                <a:solidFill>
                  <a:srgbClr val="F4F5FB"/>
                </a:solidFill>
                <a:effectLst/>
                <a:uLnTx/>
                <a:uFillTx/>
                <a:latin typeface="Tahoma"/>
                <a:cs typeface="Tahoma"/>
              </a:rPr>
              <a:t>anomalies </a:t>
            </a:r>
            <a:r>
              <a:rPr kumimoji="0" sz="2200" b="0" i="0" u="none" strike="noStrike" kern="0" cap="none" spc="80" normalizeH="0" baseline="0" noProof="0" dirty="0">
                <a:ln>
                  <a:noFill/>
                </a:ln>
                <a:solidFill>
                  <a:srgbClr val="F4F5FB"/>
                </a:solidFill>
                <a:effectLst/>
                <a:uLnTx/>
                <a:uFillTx/>
                <a:latin typeface="Tahoma"/>
                <a:cs typeface="Tahoma"/>
              </a:rPr>
              <a:t>Protocoles</a:t>
            </a:r>
            <a:r>
              <a:rPr kumimoji="0" sz="2200" b="0" i="0" u="none" strike="noStrike" kern="0" cap="none" spc="-114" normalizeH="0" baseline="0" noProof="0" dirty="0">
                <a:ln>
                  <a:noFill/>
                </a:ln>
                <a:solidFill>
                  <a:srgbClr val="F4F5FB"/>
                </a:solidFill>
                <a:effectLst/>
                <a:uLnTx/>
                <a:uFillTx/>
                <a:latin typeface="Tahoma"/>
                <a:cs typeface="Tahoma"/>
              </a:rPr>
              <a:t> </a:t>
            </a:r>
            <a:r>
              <a:rPr kumimoji="0" sz="2200" b="0" i="0" u="none" strike="noStrike" kern="0" cap="none" spc="55" normalizeH="0" baseline="0" noProof="0" dirty="0">
                <a:ln>
                  <a:noFill/>
                </a:ln>
                <a:solidFill>
                  <a:srgbClr val="F4F5FB"/>
                </a:solidFill>
                <a:effectLst/>
                <a:uLnTx/>
                <a:uFillTx/>
                <a:latin typeface="Tahoma"/>
                <a:cs typeface="Tahoma"/>
              </a:rPr>
              <a:t>sanitaires</a:t>
            </a:r>
            <a:endParaRPr kumimoji="0" sz="2200" b="0" i="0" u="none" strike="noStrike" kern="0" cap="none" spc="0" normalizeH="0" baseline="0" noProof="0">
              <a:ln>
                <a:noFill/>
              </a:ln>
              <a:solidFill>
                <a:sysClr val="windowText" lastClr="000000"/>
              </a:solidFill>
              <a:effectLst/>
              <a:uLnTx/>
              <a:uFillTx/>
              <a:latin typeface="Tahoma"/>
              <a:cs typeface="Tahoma"/>
            </a:endParaRPr>
          </a:p>
          <a:p>
            <a:pPr marL="487045" marR="0" lvl="0" indent="0" defTabSz="914400" eaLnBrk="1" fontAlgn="auto" latinLnBrk="0" hangingPunct="1">
              <a:lnSpc>
                <a:spcPct val="100000"/>
              </a:lnSpc>
              <a:spcBef>
                <a:spcPts val="434"/>
              </a:spcBef>
              <a:spcAft>
                <a:spcPts val="0"/>
              </a:spcAft>
              <a:buClrTx/>
              <a:buSzTx/>
              <a:buFontTx/>
              <a:buNone/>
              <a:tabLst/>
              <a:defRPr/>
            </a:pPr>
            <a:r>
              <a:rPr kumimoji="0" sz="2200" b="0" i="0" u="none" strike="noStrike" kern="0" cap="none" spc="85" normalizeH="0" baseline="0" noProof="0" dirty="0">
                <a:ln>
                  <a:noFill/>
                </a:ln>
                <a:solidFill>
                  <a:srgbClr val="F4F5FB"/>
                </a:solidFill>
                <a:effectLst/>
                <a:uLnTx/>
                <a:uFillTx/>
                <a:latin typeface="Tahoma"/>
                <a:cs typeface="Tahoma"/>
              </a:rPr>
              <a:t>Conduite</a:t>
            </a:r>
            <a:r>
              <a:rPr kumimoji="0" sz="2200" b="0" i="0" u="none" strike="noStrike" kern="0" cap="none" spc="-114" normalizeH="0" baseline="0" noProof="0" dirty="0">
                <a:ln>
                  <a:noFill/>
                </a:ln>
                <a:solidFill>
                  <a:srgbClr val="F4F5FB"/>
                </a:solidFill>
                <a:effectLst/>
                <a:uLnTx/>
                <a:uFillTx/>
                <a:latin typeface="Tahoma"/>
                <a:cs typeface="Tahoma"/>
              </a:rPr>
              <a:t> </a:t>
            </a:r>
            <a:r>
              <a:rPr kumimoji="0" sz="2200" b="0" i="0" u="none" strike="noStrike" kern="0" cap="none" spc="95" normalizeH="0" baseline="0" noProof="0" dirty="0">
                <a:ln>
                  <a:noFill/>
                </a:ln>
                <a:solidFill>
                  <a:srgbClr val="F4F5FB"/>
                </a:solidFill>
                <a:effectLst/>
                <a:uLnTx/>
                <a:uFillTx/>
                <a:latin typeface="Tahoma"/>
                <a:cs typeface="Tahoma"/>
              </a:rPr>
              <a:t>de</a:t>
            </a:r>
            <a:r>
              <a:rPr kumimoji="0" sz="2200" b="0" i="0" u="none" strike="noStrike" kern="0" cap="none" spc="-110" normalizeH="0" baseline="0" noProof="0" dirty="0">
                <a:ln>
                  <a:noFill/>
                </a:ln>
                <a:solidFill>
                  <a:srgbClr val="F4F5FB"/>
                </a:solidFill>
                <a:effectLst/>
                <a:uLnTx/>
                <a:uFillTx/>
                <a:latin typeface="Tahoma"/>
                <a:cs typeface="Tahoma"/>
              </a:rPr>
              <a:t> </a:t>
            </a:r>
            <a:r>
              <a:rPr kumimoji="0" sz="2200" b="0" i="0" u="none" strike="noStrike" kern="0" cap="none" spc="60" normalizeH="0" baseline="0" noProof="0" dirty="0">
                <a:ln>
                  <a:noFill/>
                </a:ln>
                <a:solidFill>
                  <a:srgbClr val="F4F5FB"/>
                </a:solidFill>
                <a:effectLst/>
                <a:uLnTx/>
                <a:uFillTx/>
                <a:latin typeface="Tahoma"/>
                <a:cs typeface="Tahoma"/>
              </a:rPr>
              <a:t>la</a:t>
            </a:r>
            <a:r>
              <a:rPr kumimoji="0" sz="2200" b="0" i="0" u="none" strike="noStrike" kern="0" cap="none" spc="-114" normalizeH="0" baseline="0" noProof="0" dirty="0">
                <a:ln>
                  <a:noFill/>
                </a:ln>
                <a:solidFill>
                  <a:srgbClr val="F4F5FB"/>
                </a:solidFill>
                <a:effectLst/>
                <a:uLnTx/>
                <a:uFillTx/>
                <a:latin typeface="Tahoma"/>
                <a:cs typeface="Tahoma"/>
              </a:rPr>
              <a:t> </a:t>
            </a:r>
            <a:r>
              <a:rPr kumimoji="0" sz="2200" b="0" i="0" u="none" strike="noStrike" kern="0" cap="none" spc="80" normalizeH="0" baseline="0" noProof="0" dirty="0">
                <a:ln>
                  <a:noFill/>
                </a:ln>
                <a:solidFill>
                  <a:srgbClr val="F4F5FB"/>
                </a:solidFill>
                <a:effectLst/>
                <a:uLnTx/>
                <a:uFillTx/>
                <a:latin typeface="Tahoma"/>
                <a:cs typeface="Tahoma"/>
              </a:rPr>
              <a:t>reproduction</a:t>
            </a:r>
            <a:endParaRPr kumimoji="0" sz="2200" b="0" i="0" u="none" strike="noStrike" kern="0" cap="none" spc="0" normalizeH="0" baseline="0" noProof="0">
              <a:ln>
                <a:noFill/>
              </a:ln>
              <a:solidFill>
                <a:sysClr val="windowText" lastClr="000000"/>
              </a:solidFill>
              <a:effectLst/>
              <a:uLnTx/>
              <a:uFillTx/>
              <a:latin typeface="Tahoma"/>
              <a:cs typeface="Tahoma"/>
            </a:endParaRPr>
          </a:p>
        </p:txBody>
      </p:sp>
      <p:sp>
        <p:nvSpPr>
          <p:cNvPr id="21" name="object 21"/>
          <p:cNvSpPr txBox="1"/>
          <p:nvPr/>
        </p:nvSpPr>
        <p:spPr>
          <a:xfrm>
            <a:off x="1437905" y="699905"/>
            <a:ext cx="106680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rgbClr val="F4F5FB"/>
                </a:solidFill>
                <a:effectLst/>
                <a:uLnTx/>
                <a:uFillTx/>
                <a:latin typeface="Tahoma"/>
                <a:cs typeface="Tahoma"/>
              </a:rPr>
              <a:t>AG</a:t>
            </a:r>
            <a:r>
              <a:rPr kumimoji="0" sz="1200" b="0" i="0" u="none" strike="noStrike" kern="0" cap="none" spc="25" normalizeH="0" baseline="0" noProof="0" dirty="0">
                <a:ln>
                  <a:noFill/>
                </a:ln>
                <a:solidFill>
                  <a:srgbClr val="F4F5FB"/>
                </a:solidFill>
                <a:effectLst/>
                <a:uLnTx/>
                <a:uFillTx/>
                <a:latin typeface="Tahoma"/>
                <a:cs typeface="Tahoma"/>
              </a:rPr>
              <a:t> </a:t>
            </a:r>
            <a:r>
              <a:rPr kumimoji="0" sz="1200" b="0" i="0" u="none" strike="noStrike" kern="0" cap="none" spc="-10" normalizeH="0" baseline="0" noProof="0" dirty="0">
                <a:ln>
                  <a:noFill/>
                </a:ln>
                <a:solidFill>
                  <a:srgbClr val="F4F5FB"/>
                </a:solidFill>
                <a:effectLst/>
                <a:uLnTx/>
                <a:uFillTx/>
                <a:latin typeface="Tahoma"/>
                <a:cs typeface="Tahoma"/>
              </a:rPr>
              <a:t>Interp’Aura</a:t>
            </a:r>
            <a:endParaRPr kumimoji="0" sz="1200" b="0" i="0" u="none" strike="noStrike" kern="0" cap="none" spc="0" normalizeH="0" baseline="0" noProof="0">
              <a:ln>
                <a:noFill/>
              </a:ln>
              <a:solidFill>
                <a:sysClr val="windowText" lastClr="000000"/>
              </a:solidFill>
              <a:effectLst/>
              <a:uLnTx/>
              <a:uFillTx/>
              <a:latin typeface="Tahoma"/>
              <a:cs typeface="Tahoma"/>
            </a:endParaRPr>
          </a:p>
        </p:txBody>
      </p:sp>
      <p:sp>
        <p:nvSpPr>
          <p:cNvPr id="22" name="object 22"/>
          <p:cNvSpPr txBox="1"/>
          <p:nvPr/>
        </p:nvSpPr>
        <p:spPr>
          <a:xfrm>
            <a:off x="15914670" y="699905"/>
            <a:ext cx="80454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rgbClr val="F4F5FB"/>
                </a:solidFill>
                <a:effectLst/>
                <a:uLnTx/>
                <a:uFillTx/>
                <a:latin typeface="Tahoma"/>
                <a:cs typeface="Tahoma"/>
              </a:rPr>
              <a:t>9 juin </a:t>
            </a:r>
            <a:r>
              <a:rPr kumimoji="0" sz="1200" b="0" i="0" u="none" strike="noStrike" kern="0" cap="none" spc="-20" normalizeH="0" baseline="0" noProof="0" dirty="0">
                <a:ln>
                  <a:noFill/>
                </a:ln>
                <a:solidFill>
                  <a:srgbClr val="F4F5FB"/>
                </a:solidFill>
                <a:effectLst/>
                <a:uLnTx/>
                <a:uFillTx/>
                <a:latin typeface="Tahoma"/>
                <a:cs typeface="Tahoma"/>
              </a:rPr>
              <a:t>2026</a:t>
            </a:r>
            <a:endParaRPr kumimoji="0" sz="1200" b="0" i="0" u="none" strike="noStrike" kern="0" cap="none" spc="0" normalizeH="0" baseline="0" noProof="0">
              <a:ln>
                <a:noFill/>
              </a:ln>
              <a:solidFill>
                <a:sysClr val="windowText" lastClr="000000"/>
              </a:solidFill>
              <a:effectLst/>
              <a:uLnTx/>
              <a:uFillTx/>
              <a:latin typeface="Tahoma"/>
              <a:cs typeface="Tahoma"/>
            </a:endParaRPr>
          </a:p>
        </p:txBody>
      </p:sp>
      <p:pic>
        <p:nvPicPr>
          <p:cNvPr id="23" name="object 23"/>
          <p:cNvPicPr/>
          <p:nvPr/>
        </p:nvPicPr>
        <p:blipFill>
          <a:blip r:embed="rId8" cstate="print"/>
          <a:stretch>
            <a:fillRect/>
          </a:stretch>
        </p:blipFill>
        <p:spPr>
          <a:xfrm>
            <a:off x="8216797" y="8574844"/>
            <a:ext cx="95250" cy="95249"/>
          </a:xfrm>
          <a:prstGeom prst="rect">
            <a:avLst/>
          </a:prstGeom>
        </p:spPr>
      </p:pic>
      <p:pic>
        <p:nvPicPr>
          <p:cNvPr id="24" name="object 24"/>
          <p:cNvPicPr/>
          <p:nvPr/>
        </p:nvPicPr>
        <p:blipFill>
          <a:blip r:embed="rId8" cstate="print"/>
          <a:stretch>
            <a:fillRect/>
          </a:stretch>
        </p:blipFill>
        <p:spPr>
          <a:xfrm>
            <a:off x="8216797" y="8965369"/>
            <a:ext cx="95250" cy="95249"/>
          </a:xfrm>
          <a:prstGeom prst="rect">
            <a:avLst/>
          </a:prstGeom>
        </p:spPr>
      </p:pic>
      <p:sp>
        <p:nvSpPr>
          <p:cNvPr id="25" name="object 25"/>
          <p:cNvSpPr txBox="1"/>
          <p:nvPr/>
        </p:nvSpPr>
        <p:spPr>
          <a:xfrm>
            <a:off x="7985022" y="7979843"/>
            <a:ext cx="7715884" cy="1196975"/>
          </a:xfrm>
          <a:prstGeom prst="rect">
            <a:avLst/>
          </a:prstGeom>
        </p:spPr>
        <p:txBody>
          <a:bodyPr vert="horz" wrap="square" lIns="0" tIns="67945" rIns="0" bIns="0" rtlCol="0">
            <a:spAutoFit/>
          </a:bodyPr>
          <a:lstStyle/>
          <a:p>
            <a:pPr marL="12700" marR="0" lvl="0" indent="0" defTabSz="914400" eaLnBrk="1" fontAlgn="auto" latinLnBrk="0" hangingPunct="1">
              <a:lnSpc>
                <a:spcPct val="100000"/>
              </a:lnSpc>
              <a:spcBef>
                <a:spcPts val="535"/>
              </a:spcBef>
              <a:spcAft>
                <a:spcPts val="0"/>
              </a:spcAft>
              <a:buClrTx/>
              <a:buSzTx/>
              <a:buFontTx/>
              <a:buNone/>
              <a:tabLst/>
              <a:defRPr/>
            </a:pPr>
            <a:r>
              <a:rPr kumimoji="0" sz="2200" b="0" i="0" u="none" strike="noStrike" kern="0" cap="none" spc="-135" normalizeH="0" baseline="0" noProof="0" dirty="0">
                <a:ln>
                  <a:noFill/>
                </a:ln>
                <a:solidFill>
                  <a:srgbClr val="12219D"/>
                </a:solidFill>
                <a:effectLst/>
                <a:uLnTx/>
                <a:uFillTx/>
                <a:latin typeface="Arial Black"/>
                <a:cs typeface="Arial Black"/>
              </a:rPr>
              <a:t>Objectifs</a:t>
            </a:r>
            <a:r>
              <a:rPr kumimoji="0" sz="2200" b="0" i="0" u="none" strike="noStrike" kern="0" cap="none" spc="-155" normalizeH="0" baseline="0" noProof="0" dirty="0">
                <a:ln>
                  <a:noFill/>
                </a:ln>
                <a:solidFill>
                  <a:srgbClr val="12219D"/>
                </a:solidFill>
                <a:effectLst/>
                <a:uLnTx/>
                <a:uFillTx/>
                <a:latin typeface="Arial Black"/>
                <a:cs typeface="Arial Black"/>
              </a:rPr>
              <a:t> </a:t>
            </a:r>
            <a:r>
              <a:rPr kumimoji="0" sz="2200" b="0" i="0" u="none" strike="noStrike" kern="0" cap="none" spc="-160" normalizeH="0" baseline="0" noProof="0" dirty="0">
                <a:ln>
                  <a:noFill/>
                </a:ln>
                <a:solidFill>
                  <a:srgbClr val="12219D"/>
                </a:solidFill>
                <a:effectLst/>
                <a:uLnTx/>
                <a:uFillTx/>
                <a:latin typeface="Arial Black"/>
                <a:cs typeface="Arial Black"/>
              </a:rPr>
              <a:t>pédagogiques</a:t>
            </a:r>
            <a:r>
              <a:rPr kumimoji="0" sz="2200" b="0" i="0" u="none" strike="noStrike" kern="0" cap="none" spc="-150" normalizeH="0" baseline="0" noProof="0" dirty="0">
                <a:ln>
                  <a:noFill/>
                </a:ln>
                <a:solidFill>
                  <a:srgbClr val="12219D"/>
                </a:solidFill>
                <a:effectLst/>
                <a:uLnTx/>
                <a:uFillTx/>
                <a:latin typeface="Arial Black"/>
                <a:cs typeface="Arial Black"/>
              </a:rPr>
              <a:t> </a:t>
            </a:r>
            <a:r>
              <a:rPr kumimoji="0" sz="2200" b="0" i="0" u="none" strike="noStrike" kern="0" cap="none" spc="-110" normalizeH="0" baseline="0" noProof="0" dirty="0">
                <a:ln>
                  <a:noFill/>
                </a:ln>
                <a:solidFill>
                  <a:srgbClr val="12219D"/>
                </a:solidFill>
                <a:effectLst/>
                <a:uLnTx/>
                <a:uFillTx/>
                <a:latin typeface="Arial Black"/>
                <a:cs typeface="Arial Black"/>
              </a:rPr>
              <a:t>différents</a:t>
            </a:r>
            <a:r>
              <a:rPr kumimoji="0" sz="2200" b="0" i="0" u="none" strike="noStrike" kern="0" cap="none" spc="-155" normalizeH="0" baseline="0" noProof="0" dirty="0">
                <a:ln>
                  <a:noFill/>
                </a:ln>
                <a:solidFill>
                  <a:srgbClr val="12219D"/>
                </a:solidFill>
                <a:effectLst/>
                <a:uLnTx/>
                <a:uFillTx/>
                <a:latin typeface="Arial Black"/>
                <a:cs typeface="Arial Black"/>
              </a:rPr>
              <a:t> </a:t>
            </a:r>
            <a:r>
              <a:rPr kumimoji="0" sz="2200" b="0" i="0" u="none" strike="noStrike" kern="0" cap="none" spc="-145" normalizeH="0" baseline="0" noProof="0" dirty="0">
                <a:ln>
                  <a:noFill/>
                </a:ln>
                <a:solidFill>
                  <a:srgbClr val="12219D"/>
                </a:solidFill>
                <a:effectLst/>
                <a:uLnTx/>
                <a:uFillTx/>
                <a:latin typeface="Arial Black"/>
                <a:cs typeface="Arial Black"/>
              </a:rPr>
              <a:t>selon</a:t>
            </a:r>
            <a:r>
              <a:rPr kumimoji="0" sz="2200" b="0" i="0" u="none" strike="noStrike" kern="0" cap="none" spc="-150" normalizeH="0" baseline="0" noProof="0" dirty="0">
                <a:ln>
                  <a:noFill/>
                </a:ln>
                <a:solidFill>
                  <a:srgbClr val="12219D"/>
                </a:solidFill>
                <a:effectLst/>
                <a:uLnTx/>
                <a:uFillTx/>
                <a:latin typeface="Arial Black"/>
                <a:cs typeface="Arial Black"/>
              </a:rPr>
              <a:t> </a:t>
            </a:r>
            <a:r>
              <a:rPr kumimoji="0" sz="2200" b="0" i="0" u="none" strike="noStrike" kern="0" cap="none" spc="-175" normalizeH="0" baseline="0" noProof="0" dirty="0">
                <a:ln>
                  <a:noFill/>
                </a:ln>
                <a:solidFill>
                  <a:srgbClr val="12219D"/>
                </a:solidFill>
                <a:effectLst/>
                <a:uLnTx/>
                <a:uFillTx/>
                <a:latin typeface="Arial Black"/>
                <a:cs typeface="Arial Black"/>
              </a:rPr>
              <a:t>les</a:t>
            </a:r>
            <a:r>
              <a:rPr kumimoji="0" sz="2200" b="0" i="0" u="none" strike="noStrike" kern="0" cap="none" spc="-150" normalizeH="0" baseline="0" noProof="0" dirty="0">
                <a:ln>
                  <a:noFill/>
                </a:ln>
                <a:solidFill>
                  <a:srgbClr val="12219D"/>
                </a:solidFill>
                <a:effectLst/>
                <a:uLnTx/>
                <a:uFillTx/>
                <a:latin typeface="Arial Black"/>
                <a:cs typeface="Arial Black"/>
              </a:rPr>
              <a:t> </a:t>
            </a:r>
            <a:r>
              <a:rPr kumimoji="0" sz="2200" b="0" i="0" u="none" strike="noStrike" kern="0" cap="none" spc="-130" normalizeH="0" baseline="0" noProof="0" dirty="0">
                <a:ln>
                  <a:noFill/>
                </a:ln>
                <a:solidFill>
                  <a:srgbClr val="12219D"/>
                </a:solidFill>
                <a:effectLst/>
                <a:uLnTx/>
                <a:uFillTx/>
                <a:latin typeface="Arial Black"/>
                <a:cs typeface="Arial Black"/>
              </a:rPr>
              <a:t>référentiels</a:t>
            </a:r>
            <a:r>
              <a:rPr kumimoji="0" sz="2200" b="0" i="0" u="none" strike="noStrike" kern="0" cap="none" spc="-155" normalizeH="0" baseline="0" noProof="0" dirty="0">
                <a:ln>
                  <a:noFill/>
                </a:ln>
                <a:solidFill>
                  <a:srgbClr val="12219D"/>
                </a:solidFill>
                <a:effectLst/>
                <a:uLnTx/>
                <a:uFillTx/>
                <a:latin typeface="Arial Black"/>
                <a:cs typeface="Arial Black"/>
              </a:rPr>
              <a:t> </a:t>
            </a:r>
            <a:r>
              <a:rPr kumimoji="0" sz="2200" b="0" i="0" u="none" strike="noStrike" kern="0" cap="none" spc="-50" normalizeH="0" baseline="0" noProof="0" dirty="0">
                <a:ln>
                  <a:noFill/>
                </a:ln>
                <a:solidFill>
                  <a:srgbClr val="12219D"/>
                </a:solidFill>
                <a:effectLst/>
                <a:uLnTx/>
                <a:uFillTx/>
                <a:latin typeface="Arial Black"/>
                <a:cs typeface="Arial Black"/>
              </a:rPr>
              <a:t>:</a:t>
            </a:r>
            <a:endParaRPr kumimoji="0" sz="2200" b="0" i="0" u="none" strike="noStrike" kern="0" cap="none" spc="0" normalizeH="0" baseline="0" noProof="0">
              <a:ln>
                <a:noFill/>
              </a:ln>
              <a:solidFill>
                <a:sysClr val="windowText" lastClr="000000"/>
              </a:solidFill>
              <a:effectLst/>
              <a:uLnTx/>
              <a:uFillTx/>
              <a:latin typeface="Arial Black"/>
              <a:cs typeface="Arial Black"/>
            </a:endParaRPr>
          </a:p>
          <a:p>
            <a:pPr marL="487045" marR="0" lvl="0" indent="0" defTabSz="914400" eaLnBrk="1" fontAlgn="auto" latinLnBrk="0" hangingPunct="1">
              <a:lnSpc>
                <a:spcPct val="100000"/>
              </a:lnSpc>
              <a:spcBef>
                <a:spcPts val="434"/>
              </a:spcBef>
              <a:spcAft>
                <a:spcPts val="0"/>
              </a:spcAft>
              <a:buClrTx/>
              <a:buSzTx/>
              <a:buFontTx/>
              <a:buNone/>
              <a:tabLst/>
              <a:defRPr/>
            </a:pPr>
            <a:r>
              <a:rPr kumimoji="0" sz="2200" b="0" i="0" u="none" strike="noStrike" kern="0" cap="none" spc="-20" normalizeH="0" baseline="0" noProof="0" dirty="0">
                <a:ln>
                  <a:noFill/>
                </a:ln>
                <a:solidFill>
                  <a:srgbClr val="12219D"/>
                </a:solidFill>
                <a:effectLst/>
                <a:uLnTx/>
                <a:uFillTx/>
                <a:latin typeface="Lucida Sans Unicode"/>
                <a:cs typeface="Lucida Sans Unicode"/>
              </a:rPr>
              <a:t>Autonomie</a:t>
            </a:r>
            <a:r>
              <a:rPr kumimoji="0" sz="2200" b="0" i="0" u="none" strike="noStrike" kern="0" cap="none" spc="-80" normalizeH="0" baseline="0" noProof="0" dirty="0">
                <a:ln>
                  <a:noFill/>
                </a:ln>
                <a:solidFill>
                  <a:srgbClr val="12219D"/>
                </a:solidFill>
                <a:effectLst/>
                <a:uLnTx/>
                <a:uFillTx/>
                <a:latin typeface="Lucida Sans Unicode"/>
                <a:cs typeface="Lucida Sans Unicode"/>
              </a:rPr>
              <a:t> </a:t>
            </a:r>
            <a:r>
              <a:rPr kumimoji="0" sz="2200" b="0" i="0" u="none" strike="noStrike" kern="0" cap="none" spc="-10" normalizeH="0" baseline="0" noProof="0" dirty="0">
                <a:ln>
                  <a:noFill/>
                </a:ln>
                <a:solidFill>
                  <a:srgbClr val="12219D"/>
                </a:solidFill>
                <a:effectLst/>
                <a:uLnTx/>
                <a:uFillTx/>
                <a:latin typeface="Lucida Sans Unicode"/>
                <a:cs typeface="Lucida Sans Unicode"/>
              </a:rPr>
              <a:t>progressive</a:t>
            </a:r>
            <a:endParaRPr kumimoji="0" sz="2200" b="0" i="0" u="none" strike="noStrike" kern="0" cap="none" spc="0" normalizeH="0" baseline="0" noProof="0">
              <a:ln>
                <a:noFill/>
              </a:ln>
              <a:solidFill>
                <a:sysClr val="windowText" lastClr="000000"/>
              </a:solidFill>
              <a:effectLst/>
              <a:uLnTx/>
              <a:uFillTx/>
              <a:latin typeface="Lucida Sans Unicode"/>
              <a:cs typeface="Lucida Sans Unicode"/>
            </a:endParaRPr>
          </a:p>
          <a:p>
            <a:pPr marL="487045" marR="0" lvl="0" indent="0" defTabSz="914400" eaLnBrk="1" fontAlgn="auto" latinLnBrk="0" hangingPunct="1">
              <a:lnSpc>
                <a:spcPct val="100000"/>
              </a:lnSpc>
              <a:spcBef>
                <a:spcPts val="434"/>
              </a:spcBef>
              <a:spcAft>
                <a:spcPts val="0"/>
              </a:spcAft>
              <a:buClrTx/>
              <a:buSzTx/>
              <a:buFontTx/>
              <a:buNone/>
              <a:tabLst/>
              <a:defRPr/>
            </a:pPr>
            <a:r>
              <a:rPr kumimoji="0" sz="2200" b="0" i="0" u="none" strike="noStrike" kern="0" cap="none" spc="-30" normalizeH="0" baseline="0" noProof="0" dirty="0">
                <a:ln>
                  <a:noFill/>
                </a:ln>
                <a:solidFill>
                  <a:srgbClr val="12219D"/>
                </a:solidFill>
                <a:effectLst/>
                <a:uLnTx/>
                <a:uFillTx/>
                <a:latin typeface="Lucida Sans Unicode"/>
                <a:cs typeface="Lucida Sans Unicode"/>
              </a:rPr>
              <a:t>Réflexion</a:t>
            </a:r>
            <a:r>
              <a:rPr kumimoji="0" sz="2200" b="0" i="0" u="none" strike="noStrike" kern="0" cap="none" spc="-130" normalizeH="0" baseline="0" noProof="0" dirty="0">
                <a:ln>
                  <a:noFill/>
                </a:ln>
                <a:solidFill>
                  <a:srgbClr val="12219D"/>
                </a:solidFill>
                <a:effectLst/>
                <a:uLnTx/>
                <a:uFillTx/>
                <a:latin typeface="Lucida Sans Unicode"/>
                <a:cs typeface="Lucida Sans Unicode"/>
              </a:rPr>
              <a:t> </a:t>
            </a:r>
            <a:r>
              <a:rPr kumimoji="0" sz="2200" b="0" i="0" u="none" strike="noStrike" kern="0" cap="none" spc="0" normalizeH="0" baseline="0" noProof="0" dirty="0">
                <a:ln>
                  <a:noFill/>
                </a:ln>
                <a:solidFill>
                  <a:srgbClr val="12219D"/>
                </a:solidFill>
                <a:effectLst/>
                <a:uLnTx/>
                <a:uFillTx/>
                <a:latin typeface="Lucida Sans Unicode"/>
                <a:cs typeface="Lucida Sans Unicode"/>
              </a:rPr>
              <a:t>critique</a:t>
            </a:r>
            <a:r>
              <a:rPr kumimoji="0" sz="2200" b="0" i="0" u="none" strike="noStrike" kern="0" cap="none" spc="-125" normalizeH="0" baseline="0" noProof="0" dirty="0">
                <a:ln>
                  <a:noFill/>
                </a:ln>
                <a:solidFill>
                  <a:srgbClr val="12219D"/>
                </a:solidFill>
                <a:effectLst/>
                <a:uLnTx/>
                <a:uFillTx/>
                <a:latin typeface="Lucida Sans Unicode"/>
                <a:cs typeface="Lucida Sans Unicode"/>
              </a:rPr>
              <a:t> </a:t>
            </a:r>
            <a:r>
              <a:rPr kumimoji="0" sz="2200" b="0" i="0" u="none" strike="noStrike" kern="0" cap="none" spc="-25" normalizeH="0" baseline="0" noProof="0" dirty="0">
                <a:ln>
                  <a:noFill/>
                </a:ln>
                <a:solidFill>
                  <a:srgbClr val="12219D"/>
                </a:solidFill>
                <a:effectLst/>
                <a:uLnTx/>
                <a:uFillTx/>
                <a:latin typeface="Lucida Sans Unicode"/>
                <a:cs typeface="Lucida Sans Unicode"/>
              </a:rPr>
              <a:t>sur</a:t>
            </a:r>
            <a:r>
              <a:rPr kumimoji="0" sz="2200" b="0" i="0" u="none" strike="noStrike" kern="0" cap="none" spc="-125" normalizeH="0" baseline="0" noProof="0" dirty="0">
                <a:ln>
                  <a:noFill/>
                </a:ln>
                <a:solidFill>
                  <a:srgbClr val="12219D"/>
                </a:solidFill>
                <a:effectLst/>
                <a:uLnTx/>
                <a:uFillTx/>
                <a:latin typeface="Lucida Sans Unicode"/>
                <a:cs typeface="Lucida Sans Unicode"/>
              </a:rPr>
              <a:t> </a:t>
            </a:r>
            <a:r>
              <a:rPr kumimoji="0" sz="2200" b="0" i="0" u="none" strike="noStrike" kern="0" cap="none" spc="0" normalizeH="0" baseline="0" noProof="0" dirty="0">
                <a:ln>
                  <a:noFill/>
                </a:ln>
                <a:solidFill>
                  <a:srgbClr val="12219D"/>
                </a:solidFill>
                <a:effectLst/>
                <a:uLnTx/>
                <a:uFillTx/>
                <a:latin typeface="Lucida Sans Unicode"/>
                <a:cs typeface="Lucida Sans Unicode"/>
              </a:rPr>
              <a:t>les</a:t>
            </a:r>
            <a:r>
              <a:rPr kumimoji="0" sz="2200" b="0" i="0" u="none" strike="noStrike" kern="0" cap="none" spc="-130" normalizeH="0" baseline="0" noProof="0" dirty="0">
                <a:ln>
                  <a:noFill/>
                </a:ln>
                <a:solidFill>
                  <a:srgbClr val="12219D"/>
                </a:solidFill>
                <a:effectLst/>
                <a:uLnTx/>
                <a:uFillTx/>
                <a:latin typeface="Lucida Sans Unicode"/>
                <a:cs typeface="Lucida Sans Unicode"/>
              </a:rPr>
              <a:t> </a:t>
            </a:r>
            <a:r>
              <a:rPr kumimoji="0" sz="2200" b="0" i="0" u="none" strike="noStrike" kern="0" cap="none" spc="-10" normalizeH="0" baseline="0" noProof="0" dirty="0">
                <a:ln>
                  <a:noFill/>
                </a:ln>
                <a:solidFill>
                  <a:srgbClr val="12219D"/>
                </a:solidFill>
                <a:effectLst/>
                <a:uLnTx/>
                <a:uFillTx/>
                <a:latin typeface="Lucida Sans Unicode"/>
                <a:cs typeface="Lucida Sans Unicode"/>
              </a:rPr>
              <a:t>pratiques</a:t>
            </a:r>
            <a:endParaRPr kumimoji="0" sz="2200" b="0" i="0" u="none" strike="noStrike" kern="0" cap="none" spc="0" normalizeH="0" baseline="0" noProof="0">
              <a:ln>
                <a:noFill/>
              </a:ln>
              <a:solidFill>
                <a:sysClr val="windowText" lastClr="000000"/>
              </a:solidFill>
              <a:effectLst/>
              <a:uLnTx/>
              <a:uFillTx/>
              <a:latin typeface="Lucida Sans Unicode"/>
              <a:cs typeface="Lucida Sans Unicode"/>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509785" y="266796"/>
            <a:ext cx="9778365" cy="10020300"/>
            <a:chOff x="8509785" y="266796"/>
            <a:chExt cx="9778365" cy="10020300"/>
          </a:xfrm>
        </p:grpSpPr>
        <p:sp>
          <p:nvSpPr>
            <p:cNvPr id="3" name="object 3"/>
            <p:cNvSpPr/>
            <p:nvPr/>
          </p:nvSpPr>
          <p:spPr>
            <a:xfrm>
              <a:off x="11756756" y="3087018"/>
              <a:ext cx="6531609" cy="7200265"/>
            </a:xfrm>
            <a:custGeom>
              <a:avLst/>
              <a:gdLst/>
              <a:ahLst/>
              <a:cxnLst/>
              <a:rect l="l" t="t" r="r" b="b"/>
              <a:pathLst>
                <a:path w="6531609" h="7200265">
                  <a:moveTo>
                    <a:pt x="4617484" y="12699"/>
                  </a:moveTo>
                  <a:lnTo>
                    <a:pt x="4137142" y="12699"/>
                  </a:lnTo>
                  <a:lnTo>
                    <a:pt x="4184916" y="0"/>
                  </a:lnTo>
                  <a:lnTo>
                    <a:pt x="4569710" y="0"/>
                  </a:lnTo>
                  <a:lnTo>
                    <a:pt x="4617484" y="12699"/>
                  </a:lnTo>
                  <a:close/>
                </a:path>
                <a:path w="6531609" h="7200265">
                  <a:moveTo>
                    <a:pt x="4807199" y="25399"/>
                  </a:moveTo>
                  <a:lnTo>
                    <a:pt x="3947427" y="25399"/>
                  </a:lnTo>
                  <a:lnTo>
                    <a:pt x="3994643" y="12699"/>
                  </a:lnTo>
                  <a:lnTo>
                    <a:pt x="4759983" y="12699"/>
                  </a:lnTo>
                  <a:lnTo>
                    <a:pt x="4807199" y="25399"/>
                  </a:lnTo>
                  <a:close/>
                </a:path>
                <a:path w="6531609" h="7200265">
                  <a:moveTo>
                    <a:pt x="4901191" y="38099"/>
                  </a:moveTo>
                  <a:lnTo>
                    <a:pt x="3853435" y="38099"/>
                  </a:lnTo>
                  <a:lnTo>
                    <a:pt x="3900356" y="25399"/>
                  </a:lnTo>
                  <a:lnTo>
                    <a:pt x="4854269" y="25399"/>
                  </a:lnTo>
                  <a:lnTo>
                    <a:pt x="4901191" y="38099"/>
                  </a:lnTo>
                  <a:close/>
                </a:path>
                <a:path w="6531609" h="7200265">
                  <a:moveTo>
                    <a:pt x="4994577" y="50799"/>
                  </a:moveTo>
                  <a:lnTo>
                    <a:pt x="3760049" y="50799"/>
                  </a:lnTo>
                  <a:lnTo>
                    <a:pt x="3806665" y="38099"/>
                  </a:lnTo>
                  <a:lnTo>
                    <a:pt x="4947961" y="38099"/>
                  </a:lnTo>
                  <a:lnTo>
                    <a:pt x="4994577" y="50799"/>
                  </a:lnTo>
                  <a:close/>
                </a:path>
                <a:path w="6531609" h="7200265">
                  <a:moveTo>
                    <a:pt x="5087336" y="63499"/>
                  </a:moveTo>
                  <a:lnTo>
                    <a:pt x="3667290" y="63499"/>
                  </a:lnTo>
                  <a:lnTo>
                    <a:pt x="3713590" y="50799"/>
                  </a:lnTo>
                  <a:lnTo>
                    <a:pt x="5041036" y="50799"/>
                  </a:lnTo>
                  <a:lnTo>
                    <a:pt x="5087336" y="63499"/>
                  </a:lnTo>
                  <a:close/>
                </a:path>
                <a:path w="6531609" h="7200265">
                  <a:moveTo>
                    <a:pt x="5225252" y="88899"/>
                  </a:moveTo>
                  <a:lnTo>
                    <a:pt x="3529374" y="88899"/>
                  </a:lnTo>
                  <a:lnTo>
                    <a:pt x="3621152" y="63499"/>
                  </a:lnTo>
                  <a:lnTo>
                    <a:pt x="5133474" y="63499"/>
                  </a:lnTo>
                  <a:lnTo>
                    <a:pt x="5225252" y="88899"/>
                  </a:lnTo>
                  <a:close/>
                </a:path>
                <a:path w="6531609" h="7200265">
                  <a:moveTo>
                    <a:pt x="5496418" y="152399"/>
                  </a:moveTo>
                  <a:lnTo>
                    <a:pt x="3258208" y="152399"/>
                  </a:lnTo>
                  <a:lnTo>
                    <a:pt x="3483739" y="88899"/>
                  </a:lnTo>
                  <a:lnTo>
                    <a:pt x="5270887" y="88899"/>
                  </a:lnTo>
                  <a:lnTo>
                    <a:pt x="5496418" y="152399"/>
                  </a:lnTo>
                  <a:close/>
                </a:path>
                <a:path w="6531609" h="7200265">
                  <a:moveTo>
                    <a:pt x="6531243" y="7199981"/>
                  </a:moveTo>
                  <a:lnTo>
                    <a:pt x="1028832" y="7199981"/>
                  </a:lnTo>
                  <a:lnTo>
                    <a:pt x="1010294" y="7175499"/>
                  </a:lnTo>
                  <a:lnTo>
                    <a:pt x="981791" y="7137399"/>
                  </a:lnTo>
                  <a:lnTo>
                    <a:pt x="953638" y="7111999"/>
                  </a:lnTo>
                  <a:lnTo>
                    <a:pt x="925836" y="7073899"/>
                  </a:lnTo>
                  <a:lnTo>
                    <a:pt x="898388" y="7035799"/>
                  </a:lnTo>
                  <a:lnTo>
                    <a:pt x="871298" y="6997699"/>
                  </a:lnTo>
                  <a:lnTo>
                    <a:pt x="844567" y="6959599"/>
                  </a:lnTo>
                  <a:lnTo>
                    <a:pt x="818199" y="6934199"/>
                  </a:lnTo>
                  <a:lnTo>
                    <a:pt x="792195" y="6896099"/>
                  </a:lnTo>
                  <a:lnTo>
                    <a:pt x="766560" y="6857999"/>
                  </a:lnTo>
                  <a:lnTo>
                    <a:pt x="741294" y="6819899"/>
                  </a:lnTo>
                  <a:lnTo>
                    <a:pt x="716402" y="6781799"/>
                  </a:lnTo>
                  <a:lnTo>
                    <a:pt x="691886" y="6743699"/>
                  </a:lnTo>
                  <a:lnTo>
                    <a:pt x="667748" y="6705599"/>
                  </a:lnTo>
                  <a:lnTo>
                    <a:pt x="643991" y="6667499"/>
                  </a:lnTo>
                  <a:lnTo>
                    <a:pt x="620618" y="6629399"/>
                  </a:lnTo>
                  <a:lnTo>
                    <a:pt x="597631" y="6591299"/>
                  </a:lnTo>
                  <a:lnTo>
                    <a:pt x="575033" y="6553199"/>
                  </a:lnTo>
                  <a:lnTo>
                    <a:pt x="552827" y="6515099"/>
                  </a:lnTo>
                  <a:lnTo>
                    <a:pt x="531016" y="6476999"/>
                  </a:lnTo>
                  <a:lnTo>
                    <a:pt x="509602" y="6426199"/>
                  </a:lnTo>
                  <a:lnTo>
                    <a:pt x="488587" y="6388099"/>
                  </a:lnTo>
                  <a:lnTo>
                    <a:pt x="467975" y="6349999"/>
                  </a:lnTo>
                  <a:lnTo>
                    <a:pt x="447768" y="6311899"/>
                  </a:lnTo>
                  <a:lnTo>
                    <a:pt x="427969" y="6273799"/>
                  </a:lnTo>
                  <a:lnTo>
                    <a:pt x="408580" y="6222999"/>
                  </a:lnTo>
                  <a:lnTo>
                    <a:pt x="389605" y="6184899"/>
                  </a:lnTo>
                  <a:lnTo>
                    <a:pt x="371045" y="6146799"/>
                  </a:lnTo>
                  <a:lnTo>
                    <a:pt x="352903" y="6108699"/>
                  </a:lnTo>
                  <a:lnTo>
                    <a:pt x="335183" y="6057899"/>
                  </a:lnTo>
                  <a:lnTo>
                    <a:pt x="317887" y="6019799"/>
                  </a:lnTo>
                  <a:lnTo>
                    <a:pt x="301017" y="5981699"/>
                  </a:lnTo>
                  <a:lnTo>
                    <a:pt x="284576" y="5930899"/>
                  </a:lnTo>
                  <a:lnTo>
                    <a:pt x="268567" y="5892799"/>
                  </a:lnTo>
                  <a:lnTo>
                    <a:pt x="252993" y="5854699"/>
                  </a:lnTo>
                  <a:lnTo>
                    <a:pt x="237855" y="5803899"/>
                  </a:lnTo>
                  <a:lnTo>
                    <a:pt x="223158" y="5765799"/>
                  </a:lnTo>
                  <a:lnTo>
                    <a:pt x="208903" y="5714999"/>
                  </a:lnTo>
                  <a:lnTo>
                    <a:pt x="195093" y="5676899"/>
                  </a:lnTo>
                  <a:lnTo>
                    <a:pt x="181731" y="5626099"/>
                  </a:lnTo>
                  <a:lnTo>
                    <a:pt x="168820" y="5587999"/>
                  </a:lnTo>
                  <a:lnTo>
                    <a:pt x="156361" y="5537199"/>
                  </a:lnTo>
                  <a:lnTo>
                    <a:pt x="144359" y="5499099"/>
                  </a:lnTo>
                  <a:lnTo>
                    <a:pt x="132815" y="5448299"/>
                  </a:lnTo>
                  <a:lnTo>
                    <a:pt x="121732" y="5410199"/>
                  </a:lnTo>
                  <a:lnTo>
                    <a:pt x="111113" y="5359399"/>
                  </a:lnTo>
                  <a:lnTo>
                    <a:pt x="100961" y="5321299"/>
                  </a:lnTo>
                  <a:lnTo>
                    <a:pt x="91278" y="5270499"/>
                  </a:lnTo>
                  <a:lnTo>
                    <a:pt x="82067" y="5232399"/>
                  </a:lnTo>
                  <a:lnTo>
                    <a:pt x="73330" y="5181599"/>
                  </a:lnTo>
                  <a:lnTo>
                    <a:pt x="65071" y="5130799"/>
                  </a:lnTo>
                  <a:lnTo>
                    <a:pt x="57291" y="5092699"/>
                  </a:lnTo>
                  <a:lnTo>
                    <a:pt x="49994" y="5041899"/>
                  </a:lnTo>
                  <a:lnTo>
                    <a:pt x="43182" y="4991099"/>
                  </a:lnTo>
                  <a:lnTo>
                    <a:pt x="36858" y="4952999"/>
                  </a:lnTo>
                  <a:lnTo>
                    <a:pt x="31025" y="4902199"/>
                  </a:lnTo>
                  <a:lnTo>
                    <a:pt x="25685" y="4851399"/>
                  </a:lnTo>
                  <a:lnTo>
                    <a:pt x="20841" y="4813299"/>
                  </a:lnTo>
                  <a:lnTo>
                    <a:pt x="16495" y="4762499"/>
                  </a:lnTo>
                  <a:lnTo>
                    <a:pt x="12651" y="4711699"/>
                  </a:lnTo>
                  <a:lnTo>
                    <a:pt x="9310" y="4660899"/>
                  </a:lnTo>
                  <a:lnTo>
                    <a:pt x="6477" y="4622799"/>
                  </a:lnTo>
                  <a:lnTo>
                    <a:pt x="4152" y="4571999"/>
                  </a:lnTo>
                  <a:lnTo>
                    <a:pt x="2339" y="4521199"/>
                  </a:lnTo>
                  <a:lnTo>
                    <a:pt x="1041" y="4470399"/>
                  </a:lnTo>
                  <a:lnTo>
                    <a:pt x="260" y="4432299"/>
                  </a:lnTo>
                  <a:lnTo>
                    <a:pt x="0" y="4381499"/>
                  </a:lnTo>
                  <a:lnTo>
                    <a:pt x="260" y="4330699"/>
                  </a:lnTo>
                  <a:lnTo>
                    <a:pt x="1041" y="4279899"/>
                  </a:lnTo>
                  <a:lnTo>
                    <a:pt x="2339" y="4229099"/>
                  </a:lnTo>
                  <a:lnTo>
                    <a:pt x="4152" y="4190999"/>
                  </a:lnTo>
                  <a:lnTo>
                    <a:pt x="6477" y="4140199"/>
                  </a:lnTo>
                  <a:lnTo>
                    <a:pt x="9310" y="4089399"/>
                  </a:lnTo>
                  <a:lnTo>
                    <a:pt x="12651" y="4038599"/>
                  </a:lnTo>
                  <a:lnTo>
                    <a:pt x="16495" y="4000499"/>
                  </a:lnTo>
                  <a:lnTo>
                    <a:pt x="20841" y="3949699"/>
                  </a:lnTo>
                  <a:lnTo>
                    <a:pt x="25685" y="3898899"/>
                  </a:lnTo>
                  <a:lnTo>
                    <a:pt x="31025" y="3860799"/>
                  </a:lnTo>
                  <a:lnTo>
                    <a:pt x="36858" y="3809999"/>
                  </a:lnTo>
                  <a:lnTo>
                    <a:pt x="43182" y="3759199"/>
                  </a:lnTo>
                  <a:lnTo>
                    <a:pt x="49994" y="3721099"/>
                  </a:lnTo>
                  <a:lnTo>
                    <a:pt x="57291" y="3670299"/>
                  </a:lnTo>
                  <a:lnTo>
                    <a:pt x="65071" y="3619499"/>
                  </a:lnTo>
                  <a:lnTo>
                    <a:pt x="73330" y="3581399"/>
                  </a:lnTo>
                  <a:lnTo>
                    <a:pt x="82067" y="3530599"/>
                  </a:lnTo>
                  <a:lnTo>
                    <a:pt x="91278" y="3479799"/>
                  </a:lnTo>
                  <a:lnTo>
                    <a:pt x="100961" y="3441699"/>
                  </a:lnTo>
                  <a:lnTo>
                    <a:pt x="111113" y="3390899"/>
                  </a:lnTo>
                  <a:lnTo>
                    <a:pt x="121732" y="3352799"/>
                  </a:lnTo>
                  <a:lnTo>
                    <a:pt x="132815" y="3301999"/>
                  </a:lnTo>
                  <a:lnTo>
                    <a:pt x="144359" y="3263899"/>
                  </a:lnTo>
                  <a:lnTo>
                    <a:pt x="156361" y="3213099"/>
                  </a:lnTo>
                  <a:lnTo>
                    <a:pt x="168820" y="3174999"/>
                  </a:lnTo>
                  <a:lnTo>
                    <a:pt x="181731" y="3124199"/>
                  </a:lnTo>
                  <a:lnTo>
                    <a:pt x="195093" y="3086099"/>
                  </a:lnTo>
                  <a:lnTo>
                    <a:pt x="208903" y="3035299"/>
                  </a:lnTo>
                  <a:lnTo>
                    <a:pt x="223158" y="2997199"/>
                  </a:lnTo>
                  <a:lnTo>
                    <a:pt x="237855" y="2946399"/>
                  </a:lnTo>
                  <a:lnTo>
                    <a:pt x="252993" y="2908299"/>
                  </a:lnTo>
                  <a:lnTo>
                    <a:pt x="268567" y="2870199"/>
                  </a:lnTo>
                  <a:lnTo>
                    <a:pt x="284576" y="2819399"/>
                  </a:lnTo>
                  <a:lnTo>
                    <a:pt x="301017" y="2781299"/>
                  </a:lnTo>
                  <a:lnTo>
                    <a:pt x="317887" y="2743199"/>
                  </a:lnTo>
                  <a:lnTo>
                    <a:pt x="335183" y="2692399"/>
                  </a:lnTo>
                  <a:lnTo>
                    <a:pt x="352903" y="2654299"/>
                  </a:lnTo>
                  <a:lnTo>
                    <a:pt x="371045" y="2616199"/>
                  </a:lnTo>
                  <a:lnTo>
                    <a:pt x="389605" y="2565399"/>
                  </a:lnTo>
                  <a:lnTo>
                    <a:pt x="408580" y="2527299"/>
                  </a:lnTo>
                  <a:lnTo>
                    <a:pt x="427969" y="2489199"/>
                  </a:lnTo>
                  <a:lnTo>
                    <a:pt x="447768" y="2451099"/>
                  </a:lnTo>
                  <a:lnTo>
                    <a:pt x="467975" y="2412999"/>
                  </a:lnTo>
                  <a:lnTo>
                    <a:pt x="488587" y="2362199"/>
                  </a:lnTo>
                  <a:lnTo>
                    <a:pt x="509602" y="2324099"/>
                  </a:lnTo>
                  <a:lnTo>
                    <a:pt x="531016" y="2285999"/>
                  </a:lnTo>
                  <a:lnTo>
                    <a:pt x="552827" y="2247899"/>
                  </a:lnTo>
                  <a:lnTo>
                    <a:pt x="575033" y="2209799"/>
                  </a:lnTo>
                  <a:lnTo>
                    <a:pt x="597631" y="2171699"/>
                  </a:lnTo>
                  <a:lnTo>
                    <a:pt x="620618" y="2133599"/>
                  </a:lnTo>
                  <a:lnTo>
                    <a:pt x="643991" y="2095499"/>
                  </a:lnTo>
                  <a:lnTo>
                    <a:pt x="667748" y="2057399"/>
                  </a:lnTo>
                  <a:lnTo>
                    <a:pt x="691886" y="2019299"/>
                  </a:lnTo>
                  <a:lnTo>
                    <a:pt x="716402" y="1981199"/>
                  </a:lnTo>
                  <a:lnTo>
                    <a:pt x="741294" y="1943099"/>
                  </a:lnTo>
                  <a:lnTo>
                    <a:pt x="766560" y="1904999"/>
                  </a:lnTo>
                  <a:lnTo>
                    <a:pt x="792195" y="1866899"/>
                  </a:lnTo>
                  <a:lnTo>
                    <a:pt x="818199" y="1828799"/>
                  </a:lnTo>
                  <a:lnTo>
                    <a:pt x="844567" y="1790699"/>
                  </a:lnTo>
                  <a:lnTo>
                    <a:pt x="871298" y="1752599"/>
                  </a:lnTo>
                  <a:lnTo>
                    <a:pt x="898388" y="1727199"/>
                  </a:lnTo>
                  <a:lnTo>
                    <a:pt x="925836" y="1689099"/>
                  </a:lnTo>
                  <a:lnTo>
                    <a:pt x="953638" y="1650999"/>
                  </a:lnTo>
                  <a:lnTo>
                    <a:pt x="981791" y="1612899"/>
                  </a:lnTo>
                  <a:lnTo>
                    <a:pt x="1010294" y="1587499"/>
                  </a:lnTo>
                  <a:lnTo>
                    <a:pt x="1039143" y="1549399"/>
                  </a:lnTo>
                  <a:lnTo>
                    <a:pt x="1068336" y="1511299"/>
                  </a:lnTo>
                  <a:lnTo>
                    <a:pt x="1097870" y="1485899"/>
                  </a:lnTo>
                  <a:lnTo>
                    <a:pt x="1127742" y="1447799"/>
                  </a:lnTo>
                  <a:lnTo>
                    <a:pt x="1157950" y="1409699"/>
                  </a:lnTo>
                  <a:lnTo>
                    <a:pt x="1188491" y="1384299"/>
                  </a:lnTo>
                  <a:lnTo>
                    <a:pt x="1219362" y="1346199"/>
                  </a:lnTo>
                  <a:lnTo>
                    <a:pt x="1250561" y="1320799"/>
                  </a:lnTo>
                  <a:lnTo>
                    <a:pt x="1282085" y="1282699"/>
                  </a:lnTo>
                  <a:lnTo>
                    <a:pt x="1313931" y="1257299"/>
                  </a:lnTo>
                  <a:lnTo>
                    <a:pt x="1346097" y="1219199"/>
                  </a:lnTo>
                  <a:lnTo>
                    <a:pt x="1378580" y="1193799"/>
                  </a:lnTo>
                  <a:lnTo>
                    <a:pt x="1411377" y="1155699"/>
                  </a:lnTo>
                  <a:lnTo>
                    <a:pt x="1477904" y="1104899"/>
                  </a:lnTo>
                  <a:lnTo>
                    <a:pt x="1511628" y="1066799"/>
                  </a:lnTo>
                  <a:lnTo>
                    <a:pt x="1579985" y="1015999"/>
                  </a:lnTo>
                  <a:lnTo>
                    <a:pt x="1614612" y="977899"/>
                  </a:lnTo>
                  <a:lnTo>
                    <a:pt x="1720256" y="901699"/>
                  </a:lnTo>
                  <a:lnTo>
                    <a:pt x="1828489" y="825499"/>
                  </a:lnTo>
                  <a:lnTo>
                    <a:pt x="1939239" y="749299"/>
                  </a:lnTo>
                  <a:lnTo>
                    <a:pt x="2090695" y="647699"/>
                  </a:lnTo>
                  <a:lnTo>
                    <a:pt x="2207036" y="571499"/>
                  </a:lnTo>
                  <a:lnTo>
                    <a:pt x="2246325" y="558799"/>
                  </a:lnTo>
                  <a:lnTo>
                    <a:pt x="2325653" y="507999"/>
                  </a:lnTo>
                  <a:lnTo>
                    <a:pt x="2365685" y="495299"/>
                  </a:lnTo>
                  <a:lnTo>
                    <a:pt x="2446474" y="444499"/>
                  </a:lnTo>
                  <a:lnTo>
                    <a:pt x="2487225" y="431799"/>
                  </a:lnTo>
                  <a:lnTo>
                    <a:pt x="2528210" y="406399"/>
                  </a:lnTo>
                  <a:lnTo>
                    <a:pt x="2569427" y="393699"/>
                  </a:lnTo>
                  <a:lnTo>
                    <a:pt x="2610873" y="368299"/>
                  </a:lnTo>
                  <a:lnTo>
                    <a:pt x="2694440" y="342899"/>
                  </a:lnTo>
                  <a:lnTo>
                    <a:pt x="2736557" y="317499"/>
                  </a:lnTo>
                  <a:lnTo>
                    <a:pt x="2821441" y="292099"/>
                  </a:lnTo>
                  <a:lnTo>
                    <a:pt x="2864204" y="266699"/>
                  </a:lnTo>
                  <a:lnTo>
                    <a:pt x="3081118" y="203199"/>
                  </a:lnTo>
                  <a:lnTo>
                    <a:pt x="3125102" y="177799"/>
                  </a:lnTo>
                  <a:lnTo>
                    <a:pt x="3213649" y="152399"/>
                  </a:lnTo>
                  <a:lnTo>
                    <a:pt x="5540976" y="152399"/>
                  </a:lnTo>
                  <a:lnTo>
                    <a:pt x="5629524" y="177799"/>
                  </a:lnTo>
                  <a:lnTo>
                    <a:pt x="5673508" y="203199"/>
                  </a:lnTo>
                  <a:lnTo>
                    <a:pt x="5890422" y="266699"/>
                  </a:lnTo>
                  <a:lnTo>
                    <a:pt x="5933185" y="292099"/>
                  </a:lnTo>
                  <a:lnTo>
                    <a:pt x="6018069" y="317499"/>
                  </a:lnTo>
                  <a:lnTo>
                    <a:pt x="6060186" y="342899"/>
                  </a:lnTo>
                  <a:lnTo>
                    <a:pt x="6143753" y="368299"/>
                  </a:lnTo>
                  <a:lnTo>
                    <a:pt x="6185199" y="393699"/>
                  </a:lnTo>
                  <a:lnTo>
                    <a:pt x="6226416" y="406399"/>
                  </a:lnTo>
                  <a:lnTo>
                    <a:pt x="6267401" y="431799"/>
                  </a:lnTo>
                  <a:lnTo>
                    <a:pt x="6308152" y="444499"/>
                  </a:lnTo>
                  <a:lnTo>
                    <a:pt x="6388941" y="495299"/>
                  </a:lnTo>
                  <a:lnTo>
                    <a:pt x="6428973" y="507999"/>
                  </a:lnTo>
                  <a:lnTo>
                    <a:pt x="6508301" y="558799"/>
                  </a:lnTo>
                  <a:lnTo>
                    <a:pt x="6531243" y="566215"/>
                  </a:lnTo>
                  <a:lnTo>
                    <a:pt x="6531243" y="7199981"/>
                  </a:lnTo>
                  <a:close/>
                </a:path>
              </a:pathLst>
            </a:custGeom>
            <a:solidFill>
              <a:srgbClr val="04092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8509785" y="266796"/>
              <a:ext cx="5153024" cy="6353174"/>
            </a:xfrm>
            <a:prstGeom prst="rect">
              <a:avLst/>
            </a:prstGeom>
          </p:spPr>
        </p:pic>
      </p:grpSp>
      <p:pic>
        <p:nvPicPr>
          <p:cNvPr id="5" name="object 5"/>
          <p:cNvPicPr/>
          <p:nvPr/>
        </p:nvPicPr>
        <p:blipFill>
          <a:blip r:embed="rId3" cstate="print"/>
          <a:stretch>
            <a:fillRect/>
          </a:stretch>
        </p:blipFill>
        <p:spPr>
          <a:xfrm>
            <a:off x="506562" y="5408307"/>
            <a:ext cx="4362449" cy="4514849"/>
          </a:xfrm>
          <a:prstGeom prst="rect">
            <a:avLst/>
          </a:prstGeom>
        </p:spPr>
      </p:pic>
      <p:grpSp>
        <p:nvGrpSpPr>
          <p:cNvPr id="6" name="object 6"/>
          <p:cNvGrpSpPr/>
          <p:nvPr/>
        </p:nvGrpSpPr>
        <p:grpSpPr>
          <a:xfrm>
            <a:off x="11894936" y="3262524"/>
            <a:ext cx="6393180" cy="7025005"/>
            <a:chOff x="11894936" y="3262524"/>
            <a:chExt cx="6393180" cy="7025005"/>
          </a:xfrm>
        </p:grpSpPr>
        <p:pic>
          <p:nvPicPr>
            <p:cNvPr id="7" name="object 7"/>
            <p:cNvPicPr/>
            <p:nvPr/>
          </p:nvPicPr>
          <p:blipFill>
            <a:blip r:embed="rId4" cstate="print"/>
            <a:stretch>
              <a:fillRect/>
            </a:stretch>
          </p:blipFill>
          <p:spPr>
            <a:xfrm>
              <a:off x="11894936" y="3262524"/>
              <a:ext cx="6393062" cy="7024474"/>
            </a:xfrm>
            <a:prstGeom prst="rect">
              <a:avLst/>
            </a:prstGeom>
          </p:spPr>
        </p:pic>
        <p:sp>
          <p:nvSpPr>
            <p:cNvPr id="8" name="object 8"/>
            <p:cNvSpPr/>
            <p:nvPr/>
          </p:nvSpPr>
          <p:spPr>
            <a:xfrm>
              <a:off x="12346735" y="3717938"/>
              <a:ext cx="5941695" cy="6569075"/>
            </a:xfrm>
            <a:custGeom>
              <a:avLst/>
              <a:gdLst/>
              <a:ahLst/>
              <a:cxnLst/>
              <a:rect l="l" t="t" r="r" b="b"/>
              <a:pathLst>
                <a:path w="5941694" h="6569075">
                  <a:moveTo>
                    <a:pt x="4039531" y="12699"/>
                  </a:moveTo>
                  <a:lnTo>
                    <a:pt x="3462335" y="12699"/>
                  </a:lnTo>
                  <a:lnTo>
                    <a:pt x="3510042" y="0"/>
                  </a:lnTo>
                  <a:lnTo>
                    <a:pt x="3991825" y="0"/>
                  </a:lnTo>
                  <a:lnTo>
                    <a:pt x="4039531" y="12699"/>
                  </a:lnTo>
                  <a:close/>
                </a:path>
                <a:path w="5941694" h="6569075">
                  <a:moveTo>
                    <a:pt x="4181643" y="25399"/>
                  </a:moveTo>
                  <a:lnTo>
                    <a:pt x="3320223" y="25399"/>
                  </a:lnTo>
                  <a:lnTo>
                    <a:pt x="3367422" y="12699"/>
                  </a:lnTo>
                  <a:lnTo>
                    <a:pt x="4134444" y="12699"/>
                  </a:lnTo>
                  <a:lnTo>
                    <a:pt x="4181643" y="25399"/>
                  </a:lnTo>
                  <a:close/>
                </a:path>
                <a:path w="5941694" h="6569075">
                  <a:moveTo>
                    <a:pt x="4275506" y="38099"/>
                  </a:moveTo>
                  <a:lnTo>
                    <a:pt x="3226360" y="38099"/>
                  </a:lnTo>
                  <a:lnTo>
                    <a:pt x="3273201" y="25399"/>
                  </a:lnTo>
                  <a:lnTo>
                    <a:pt x="4228665" y="25399"/>
                  </a:lnTo>
                  <a:lnTo>
                    <a:pt x="4275506" y="38099"/>
                  </a:lnTo>
                  <a:close/>
                </a:path>
                <a:path w="5941694" h="6569075">
                  <a:moveTo>
                    <a:pt x="4368633" y="50799"/>
                  </a:moveTo>
                  <a:lnTo>
                    <a:pt x="3133233" y="50799"/>
                  </a:lnTo>
                  <a:lnTo>
                    <a:pt x="3179703" y="38099"/>
                  </a:lnTo>
                  <a:lnTo>
                    <a:pt x="4322164" y="38099"/>
                  </a:lnTo>
                  <a:lnTo>
                    <a:pt x="4368633" y="50799"/>
                  </a:lnTo>
                  <a:close/>
                </a:path>
                <a:path w="5941694" h="6569075">
                  <a:moveTo>
                    <a:pt x="4552559" y="88899"/>
                  </a:moveTo>
                  <a:lnTo>
                    <a:pt x="2949308" y="88899"/>
                  </a:lnTo>
                  <a:lnTo>
                    <a:pt x="3086956" y="50799"/>
                  </a:lnTo>
                  <a:lnTo>
                    <a:pt x="4414911" y="50799"/>
                  </a:lnTo>
                  <a:lnTo>
                    <a:pt x="4552559" y="88899"/>
                  </a:lnTo>
                  <a:close/>
                </a:path>
                <a:path w="5941694" h="6569075">
                  <a:moveTo>
                    <a:pt x="5941264" y="6569061"/>
                  </a:moveTo>
                  <a:lnTo>
                    <a:pt x="1283583" y="6569061"/>
                  </a:lnTo>
                  <a:lnTo>
                    <a:pt x="1228890" y="6527799"/>
                  </a:lnTo>
                  <a:lnTo>
                    <a:pt x="1195767" y="6489699"/>
                  </a:lnTo>
                  <a:lnTo>
                    <a:pt x="1163012" y="6464299"/>
                  </a:lnTo>
                  <a:lnTo>
                    <a:pt x="1130630" y="6426199"/>
                  </a:lnTo>
                  <a:lnTo>
                    <a:pt x="1098623" y="6400799"/>
                  </a:lnTo>
                  <a:lnTo>
                    <a:pt x="1066995" y="6362699"/>
                  </a:lnTo>
                  <a:lnTo>
                    <a:pt x="1035750" y="6337299"/>
                  </a:lnTo>
                  <a:lnTo>
                    <a:pt x="1004892" y="6299199"/>
                  </a:lnTo>
                  <a:lnTo>
                    <a:pt x="974424" y="6273799"/>
                  </a:lnTo>
                  <a:lnTo>
                    <a:pt x="944350" y="6235699"/>
                  </a:lnTo>
                  <a:lnTo>
                    <a:pt x="914674" y="6197599"/>
                  </a:lnTo>
                  <a:lnTo>
                    <a:pt x="885400" y="6172199"/>
                  </a:lnTo>
                  <a:lnTo>
                    <a:pt x="856530" y="6134099"/>
                  </a:lnTo>
                  <a:lnTo>
                    <a:pt x="828070" y="6095999"/>
                  </a:lnTo>
                  <a:lnTo>
                    <a:pt x="800022" y="6057899"/>
                  </a:lnTo>
                  <a:lnTo>
                    <a:pt x="772389" y="6032499"/>
                  </a:lnTo>
                  <a:lnTo>
                    <a:pt x="745177" y="5994399"/>
                  </a:lnTo>
                  <a:lnTo>
                    <a:pt x="718388" y="5956299"/>
                  </a:lnTo>
                  <a:lnTo>
                    <a:pt x="692027" y="5918199"/>
                  </a:lnTo>
                  <a:lnTo>
                    <a:pt x="666096" y="5880099"/>
                  </a:lnTo>
                  <a:lnTo>
                    <a:pt x="640600" y="5841999"/>
                  </a:lnTo>
                  <a:lnTo>
                    <a:pt x="615542" y="5803899"/>
                  </a:lnTo>
                  <a:lnTo>
                    <a:pt x="590926" y="5765799"/>
                  </a:lnTo>
                  <a:lnTo>
                    <a:pt x="566756" y="5727699"/>
                  </a:lnTo>
                  <a:lnTo>
                    <a:pt x="543035" y="5689599"/>
                  </a:lnTo>
                  <a:lnTo>
                    <a:pt x="519767" y="5651499"/>
                  </a:lnTo>
                  <a:lnTo>
                    <a:pt x="496955" y="5613399"/>
                  </a:lnTo>
                  <a:lnTo>
                    <a:pt x="474604" y="5575299"/>
                  </a:lnTo>
                  <a:lnTo>
                    <a:pt x="452717" y="5537199"/>
                  </a:lnTo>
                  <a:lnTo>
                    <a:pt x="431298" y="5499099"/>
                  </a:lnTo>
                  <a:lnTo>
                    <a:pt x="410350" y="5460999"/>
                  </a:lnTo>
                  <a:lnTo>
                    <a:pt x="389877" y="5410199"/>
                  </a:lnTo>
                  <a:lnTo>
                    <a:pt x="369882" y="5372099"/>
                  </a:lnTo>
                  <a:lnTo>
                    <a:pt x="350371" y="5333999"/>
                  </a:lnTo>
                  <a:lnTo>
                    <a:pt x="331345" y="5295899"/>
                  </a:lnTo>
                  <a:lnTo>
                    <a:pt x="312809" y="5245099"/>
                  </a:lnTo>
                  <a:lnTo>
                    <a:pt x="294766" y="5206999"/>
                  </a:lnTo>
                  <a:lnTo>
                    <a:pt x="277221" y="5168899"/>
                  </a:lnTo>
                  <a:lnTo>
                    <a:pt x="260177" y="5118099"/>
                  </a:lnTo>
                  <a:lnTo>
                    <a:pt x="243637" y="5079999"/>
                  </a:lnTo>
                  <a:lnTo>
                    <a:pt x="227605" y="5041899"/>
                  </a:lnTo>
                  <a:lnTo>
                    <a:pt x="212085" y="4991099"/>
                  </a:lnTo>
                  <a:lnTo>
                    <a:pt x="197081" y="4952999"/>
                  </a:lnTo>
                  <a:lnTo>
                    <a:pt x="182596" y="4902199"/>
                  </a:lnTo>
                  <a:lnTo>
                    <a:pt x="168634" y="4864099"/>
                  </a:lnTo>
                  <a:lnTo>
                    <a:pt x="155199" y="4825999"/>
                  </a:lnTo>
                  <a:lnTo>
                    <a:pt x="142293" y="4775199"/>
                  </a:lnTo>
                  <a:lnTo>
                    <a:pt x="129922" y="4724399"/>
                  </a:lnTo>
                  <a:lnTo>
                    <a:pt x="118089" y="4686299"/>
                  </a:lnTo>
                  <a:lnTo>
                    <a:pt x="106797" y="4635499"/>
                  </a:lnTo>
                  <a:lnTo>
                    <a:pt x="96050" y="4597399"/>
                  </a:lnTo>
                  <a:lnTo>
                    <a:pt x="85851" y="4546599"/>
                  </a:lnTo>
                  <a:lnTo>
                    <a:pt x="76205" y="4508499"/>
                  </a:lnTo>
                  <a:lnTo>
                    <a:pt x="67115" y="4457699"/>
                  </a:lnTo>
                  <a:lnTo>
                    <a:pt x="58585" y="4406899"/>
                  </a:lnTo>
                  <a:lnTo>
                    <a:pt x="50618" y="4368799"/>
                  </a:lnTo>
                  <a:lnTo>
                    <a:pt x="43219" y="4317999"/>
                  </a:lnTo>
                  <a:lnTo>
                    <a:pt x="36390" y="4267199"/>
                  </a:lnTo>
                  <a:lnTo>
                    <a:pt x="30136" y="4229099"/>
                  </a:lnTo>
                  <a:lnTo>
                    <a:pt x="24459" y="4178299"/>
                  </a:lnTo>
                  <a:lnTo>
                    <a:pt x="19365" y="4127499"/>
                  </a:lnTo>
                  <a:lnTo>
                    <a:pt x="14856" y="4089399"/>
                  </a:lnTo>
                  <a:lnTo>
                    <a:pt x="10937" y="4038599"/>
                  </a:lnTo>
                  <a:lnTo>
                    <a:pt x="7610" y="3987799"/>
                  </a:lnTo>
                  <a:lnTo>
                    <a:pt x="4880" y="3936999"/>
                  </a:lnTo>
                  <a:lnTo>
                    <a:pt x="2750" y="3898899"/>
                  </a:lnTo>
                  <a:lnTo>
                    <a:pt x="1225" y="3848099"/>
                  </a:lnTo>
                  <a:lnTo>
                    <a:pt x="306" y="3797299"/>
                  </a:lnTo>
                  <a:lnTo>
                    <a:pt x="0" y="3746499"/>
                  </a:lnTo>
                  <a:lnTo>
                    <a:pt x="306" y="3695699"/>
                  </a:lnTo>
                  <a:lnTo>
                    <a:pt x="1225" y="3657599"/>
                  </a:lnTo>
                  <a:lnTo>
                    <a:pt x="2750" y="3606799"/>
                  </a:lnTo>
                  <a:lnTo>
                    <a:pt x="4880" y="3555999"/>
                  </a:lnTo>
                  <a:lnTo>
                    <a:pt x="7610" y="3505199"/>
                  </a:lnTo>
                  <a:lnTo>
                    <a:pt x="10937" y="3454399"/>
                  </a:lnTo>
                  <a:lnTo>
                    <a:pt x="14856" y="3416299"/>
                  </a:lnTo>
                  <a:lnTo>
                    <a:pt x="19365" y="3365499"/>
                  </a:lnTo>
                  <a:lnTo>
                    <a:pt x="24459" y="3314699"/>
                  </a:lnTo>
                  <a:lnTo>
                    <a:pt x="30136" y="3276599"/>
                  </a:lnTo>
                  <a:lnTo>
                    <a:pt x="36390" y="3225799"/>
                  </a:lnTo>
                  <a:lnTo>
                    <a:pt x="43219" y="3174999"/>
                  </a:lnTo>
                  <a:lnTo>
                    <a:pt x="50618" y="3136899"/>
                  </a:lnTo>
                  <a:lnTo>
                    <a:pt x="58585" y="3086099"/>
                  </a:lnTo>
                  <a:lnTo>
                    <a:pt x="67115" y="3035299"/>
                  </a:lnTo>
                  <a:lnTo>
                    <a:pt x="76205" y="2997199"/>
                  </a:lnTo>
                  <a:lnTo>
                    <a:pt x="85851" y="2946399"/>
                  </a:lnTo>
                  <a:lnTo>
                    <a:pt x="96050" y="2895599"/>
                  </a:lnTo>
                  <a:lnTo>
                    <a:pt x="106797" y="2857499"/>
                  </a:lnTo>
                  <a:lnTo>
                    <a:pt x="118089" y="2806699"/>
                  </a:lnTo>
                  <a:lnTo>
                    <a:pt x="129922" y="2768599"/>
                  </a:lnTo>
                  <a:lnTo>
                    <a:pt x="142293" y="2717799"/>
                  </a:lnTo>
                  <a:lnTo>
                    <a:pt x="155199" y="2679699"/>
                  </a:lnTo>
                  <a:lnTo>
                    <a:pt x="168634" y="2628899"/>
                  </a:lnTo>
                  <a:lnTo>
                    <a:pt x="182596" y="2590799"/>
                  </a:lnTo>
                  <a:lnTo>
                    <a:pt x="197081" y="2539999"/>
                  </a:lnTo>
                  <a:lnTo>
                    <a:pt x="212085" y="2501899"/>
                  </a:lnTo>
                  <a:lnTo>
                    <a:pt x="227605" y="2463799"/>
                  </a:lnTo>
                  <a:lnTo>
                    <a:pt x="243637" y="2412999"/>
                  </a:lnTo>
                  <a:lnTo>
                    <a:pt x="260177" y="2374899"/>
                  </a:lnTo>
                  <a:lnTo>
                    <a:pt x="277221" y="2336799"/>
                  </a:lnTo>
                  <a:lnTo>
                    <a:pt x="294766" y="2285999"/>
                  </a:lnTo>
                  <a:lnTo>
                    <a:pt x="312809" y="2247899"/>
                  </a:lnTo>
                  <a:lnTo>
                    <a:pt x="331345" y="2209799"/>
                  </a:lnTo>
                  <a:lnTo>
                    <a:pt x="350371" y="2158999"/>
                  </a:lnTo>
                  <a:lnTo>
                    <a:pt x="369882" y="2120899"/>
                  </a:lnTo>
                  <a:lnTo>
                    <a:pt x="389877" y="2082799"/>
                  </a:lnTo>
                  <a:lnTo>
                    <a:pt x="410350" y="2044699"/>
                  </a:lnTo>
                  <a:lnTo>
                    <a:pt x="431298" y="2006599"/>
                  </a:lnTo>
                  <a:lnTo>
                    <a:pt x="452717" y="1955799"/>
                  </a:lnTo>
                  <a:lnTo>
                    <a:pt x="474604" y="1917699"/>
                  </a:lnTo>
                  <a:lnTo>
                    <a:pt x="496955" y="1879599"/>
                  </a:lnTo>
                  <a:lnTo>
                    <a:pt x="519767" y="1841499"/>
                  </a:lnTo>
                  <a:lnTo>
                    <a:pt x="543035" y="1803399"/>
                  </a:lnTo>
                  <a:lnTo>
                    <a:pt x="566756" y="1765299"/>
                  </a:lnTo>
                  <a:lnTo>
                    <a:pt x="590926" y="1727199"/>
                  </a:lnTo>
                  <a:lnTo>
                    <a:pt x="615542" y="1689099"/>
                  </a:lnTo>
                  <a:lnTo>
                    <a:pt x="640600" y="1650999"/>
                  </a:lnTo>
                  <a:lnTo>
                    <a:pt x="666096" y="1612899"/>
                  </a:lnTo>
                  <a:lnTo>
                    <a:pt x="692027" y="1574799"/>
                  </a:lnTo>
                  <a:lnTo>
                    <a:pt x="718388" y="1536699"/>
                  </a:lnTo>
                  <a:lnTo>
                    <a:pt x="745177" y="1498599"/>
                  </a:lnTo>
                  <a:lnTo>
                    <a:pt x="772389" y="1473199"/>
                  </a:lnTo>
                  <a:lnTo>
                    <a:pt x="800022" y="1435099"/>
                  </a:lnTo>
                  <a:lnTo>
                    <a:pt x="828070" y="1396999"/>
                  </a:lnTo>
                  <a:lnTo>
                    <a:pt x="856530" y="1358899"/>
                  </a:lnTo>
                  <a:lnTo>
                    <a:pt x="885400" y="1333499"/>
                  </a:lnTo>
                  <a:lnTo>
                    <a:pt x="914674" y="1295399"/>
                  </a:lnTo>
                  <a:lnTo>
                    <a:pt x="944350" y="1257299"/>
                  </a:lnTo>
                  <a:lnTo>
                    <a:pt x="974424" y="1231899"/>
                  </a:lnTo>
                  <a:lnTo>
                    <a:pt x="1004892" y="1193799"/>
                  </a:lnTo>
                  <a:lnTo>
                    <a:pt x="1035750" y="1155699"/>
                  </a:lnTo>
                  <a:lnTo>
                    <a:pt x="1066995" y="1130299"/>
                  </a:lnTo>
                  <a:lnTo>
                    <a:pt x="1098623" y="1092199"/>
                  </a:lnTo>
                  <a:lnTo>
                    <a:pt x="1130630" y="1066799"/>
                  </a:lnTo>
                  <a:lnTo>
                    <a:pt x="1163012" y="1028699"/>
                  </a:lnTo>
                  <a:lnTo>
                    <a:pt x="1228890" y="977899"/>
                  </a:lnTo>
                  <a:lnTo>
                    <a:pt x="1262378" y="939799"/>
                  </a:lnTo>
                  <a:lnTo>
                    <a:pt x="1330432" y="888999"/>
                  </a:lnTo>
                  <a:lnTo>
                    <a:pt x="1364991" y="850899"/>
                  </a:lnTo>
                  <a:lnTo>
                    <a:pt x="1435155" y="800099"/>
                  </a:lnTo>
                  <a:lnTo>
                    <a:pt x="1470753" y="774699"/>
                  </a:lnTo>
                  <a:lnTo>
                    <a:pt x="1506690" y="736599"/>
                  </a:lnTo>
                  <a:lnTo>
                    <a:pt x="1616496" y="660399"/>
                  </a:lnTo>
                  <a:lnTo>
                    <a:pt x="1729218" y="584199"/>
                  </a:lnTo>
                  <a:lnTo>
                    <a:pt x="1767423" y="558799"/>
                  </a:lnTo>
                  <a:lnTo>
                    <a:pt x="1805938" y="546099"/>
                  </a:lnTo>
                  <a:lnTo>
                    <a:pt x="1963015" y="444499"/>
                  </a:lnTo>
                  <a:lnTo>
                    <a:pt x="2003021" y="431799"/>
                  </a:lnTo>
                  <a:lnTo>
                    <a:pt x="2043315" y="406399"/>
                  </a:lnTo>
                  <a:lnTo>
                    <a:pt x="2083892" y="393699"/>
                  </a:lnTo>
                  <a:lnTo>
                    <a:pt x="2165881" y="342899"/>
                  </a:lnTo>
                  <a:lnTo>
                    <a:pt x="2207287" y="330199"/>
                  </a:lnTo>
                  <a:lnTo>
                    <a:pt x="2248961" y="304799"/>
                  </a:lnTo>
                  <a:lnTo>
                    <a:pt x="2333101" y="279399"/>
                  </a:lnTo>
                  <a:lnTo>
                    <a:pt x="2375560" y="253999"/>
                  </a:lnTo>
                  <a:lnTo>
                    <a:pt x="2504446" y="215899"/>
                  </a:lnTo>
                  <a:lnTo>
                    <a:pt x="2547900" y="190499"/>
                  </a:lnTo>
                  <a:lnTo>
                    <a:pt x="2903833" y="88899"/>
                  </a:lnTo>
                  <a:lnTo>
                    <a:pt x="4598034" y="88899"/>
                  </a:lnTo>
                  <a:lnTo>
                    <a:pt x="4953967" y="190499"/>
                  </a:lnTo>
                  <a:lnTo>
                    <a:pt x="4997420" y="215899"/>
                  </a:lnTo>
                  <a:lnTo>
                    <a:pt x="5126307" y="253999"/>
                  </a:lnTo>
                  <a:lnTo>
                    <a:pt x="5168766" y="279399"/>
                  </a:lnTo>
                  <a:lnTo>
                    <a:pt x="5252906" y="304799"/>
                  </a:lnTo>
                  <a:lnTo>
                    <a:pt x="5294580" y="330199"/>
                  </a:lnTo>
                  <a:lnTo>
                    <a:pt x="5335986" y="342899"/>
                  </a:lnTo>
                  <a:lnTo>
                    <a:pt x="5417976" y="393699"/>
                  </a:lnTo>
                  <a:lnTo>
                    <a:pt x="5458552" y="406399"/>
                  </a:lnTo>
                  <a:lnTo>
                    <a:pt x="5498846" y="431799"/>
                  </a:lnTo>
                  <a:lnTo>
                    <a:pt x="5538852" y="444499"/>
                  </a:lnTo>
                  <a:lnTo>
                    <a:pt x="5695930" y="546099"/>
                  </a:lnTo>
                  <a:lnTo>
                    <a:pt x="5734444" y="558799"/>
                  </a:lnTo>
                  <a:lnTo>
                    <a:pt x="5772649" y="584199"/>
                  </a:lnTo>
                  <a:lnTo>
                    <a:pt x="5885372" y="660399"/>
                  </a:lnTo>
                  <a:lnTo>
                    <a:pt x="5941264" y="699186"/>
                  </a:lnTo>
                  <a:lnTo>
                    <a:pt x="5941264" y="6569061"/>
                  </a:lnTo>
                  <a:close/>
                </a:path>
              </a:pathLst>
            </a:custGeom>
            <a:solidFill>
              <a:srgbClr val="F4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5" cstate="print"/>
            <a:stretch>
              <a:fillRect/>
            </a:stretch>
          </p:blipFill>
          <p:spPr>
            <a:xfrm>
              <a:off x="12769747" y="4133124"/>
              <a:ext cx="5518252" cy="6153874"/>
            </a:xfrm>
            <a:prstGeom prst="rect">
              <a:avLst/>
            </a:prstGeom>
          </p:spPr>
        </p:pic>
      </p:grpSp>
      <p:sp>
        <p:nvSpPr>
          <p:cNvPr id="10" name="object 10" descr="$PPTXTitle"/>
          <p:cNvSpPr txBox="1">
            <a:spLocks noGrp="1"/>
          </p:cNvSpPr>
          <p:nvPr>
            <p:ph type="title"/>
          </p:nvPr>
        </p:nvSpPr>
        <p:spPr>
          <a:prstGeom prst="rect">
            <a:avLst/>
          </a:prstGeom>
        </p:spPr>
        <p:txBody>
          <a:bodyPr vert="horz" wrap="square" lIns="0" tIns="542610" rIns="0" bIns="0" rtlCol="0">
            <a:spAutoFit/>
          </a:bodyPr>
          <a:lstStyle/>
          <a:p>
            <a:pPr marL="551180">
              <a:lnSpc>
                <a:spcPct val="100000"/>
              </a:lnSpc>
              <a:spcBef>
                <a:spcPts val="100"/>
              </a:spcBef>
            </a:pPr>
            <a:r>
              <a:rPr spc="-425" dirty="0"/>
              <a:t>Zoom</a:t>
            </a:r>
            <a:r>
              <a:rPr spc="-254" dirty="0"/>
              <a:t> </a:t>
            </a:r>
            <a:r>
              <a:rPr spc="-540" dirty="0"/>
              <a:t>sur</a:t>
            </a:r>
            <a:r>
              <a:rPr spc="-250" dirty="0"/>
              <a:t> </a:t>
            </a:r>
            <a:r>
              <a:rPr spc="-305" dirty="0"/>
              <a:t>le</a:t>
            </a:r>
            <a:r>
              <a:rPr spc="-254" dirty="0"/>
              <a:t> </a:t>
            </a:r>
            <a:r>
              <a:rPr spc="-470" dirty="0"/>
              <a:t>CAPA</a:t>
            </a:r>
          </a:p>
        </p:txBody>
      </p:sp>
      <p:pic>
        <p:nvPicPr>
          <p:cNvPr id="11" name="object 11"/>
          <p:cNvPicPr/>
          <p:nvPr/>
        </p:nvPicPr>
        <p:blipFill>
          <a:blip r:embed="rId6" cstate="print"/>
          <a:stretch>
            <a:fillRect/>
          </a:stretch>
        </p:blipFill>
        <p:spPr>
          <a:xfrm>
            <a:off x="1561512" y="3207150"/>
            <a:ext cx="95250" cy="95249"/>
          </a:xfrm>
          <a:prstGeom prst="rect">
            <a:avLst/>
          </a:prstGeom>
        </p:spPr>
      </p:pic>
      <p:pic>
        <p:nvPicPr>
          <p:cNvPr id="12" name="object 12"/>
          <p:cNvPicPr/>
          <p:nvPr/>
        </p:nvPicPr>
        <p:blipFill>
          <a:blip r:embed="rId6" cstate="print"/>
          <a:stretch>
            <a:fillRect/>
          </a:stretch>
        </p:blipFill>
        <p:spPr>
          <a:xfrm>
            <a:off x="1561512" y="3597675"/>
            <a:ext cx="95250" cy="95249"/>
          </a:xfrm>
          <a:prstGeom prst="rect">
            <a:avLst/>
          </a:prstGeom>
        </p:spPr>
      </p:pic>
      <p:pic>
        <p:nvPicPr>
          <p:cNvPr id="13" name="object 13"/>
          <p:cNvPicPr/>
          <p:nvPr/>
        </p:nvPicPr>
        <p:blipFill>
          <a:blip r:embed="rId6" cstate="print"/>
          <a:stretch>
            <a:fillRect/>
          </a:stretch>
        </p:blipFill>
        <p:spPr>
          <a:xfrm>
            <a:off x="5744085" y="8281738"/>
            <a:ext cx="95250" cy="95249"/>
          </a:xfrm>
          <a:prstGeom prst="rect">
            <a:avLst/>
          </a:prstGeom>
        </p:spPr>
      </p:pic>
      <p:pic>
        <p:nvPicPr>
          <p:cNvPr id="14" name="object 14"/>
          <p:cNvPicPr/>
          <p:nvPr/>
        </p:nvPicPr>
        <p:blipFill>
          <a:blip r:embed="rId6" cstate="print"/>
          <a:stretch>
            <a:fillRect/>
          </a:stretch>
        </p:blipFill>
        <p:spPr>
          <a:xfrm>
            <a:off x="5744085" y="8672263"/>
            <a:ext cx="95250" cy="95249"/>
          </a:xfrm>
          <a:prstGeom prst="rect">
            <a:avLst/>
          </a:prstGeom>
        </p:spPr>
      </p:pic>
      <p:sp>
        <p:nvSpPr>
          <p:cNvPr id="15" name="object 15"/>
          <p:cNvSpPr txBox="1"/>
          <p:nvPr/>
        </p:nvSpPr>
        <p:spPr>
          <a:xfrm>
            <a:off x="5987220" y="8077262"/>
            <a:ext cx="5448300" cy="1196975"/>
          </a:xfrm>
          <a:prstGeom prst="rect">
            <a:avLst/>
          </a:prstGeom>
        </p:spPr>
        <p:txBody>
          <a:bodyPr vert="horz" wrap="square" lIns="0" tIns="12700" rIns="0" bIns="0" rtlCol="0">
            <a:spAutoFit/>
          </a:bodyPr>
          <a:lstStyle/>
          <a:p>
            <a:pPr marL="12700" marR="5080" lvl="0" indent="0" defTabSz="914400" eaLnBrk="1" fontAlgn="auto" latinLnBrk="0" hangingPunct="1">
              <a:lnSpc>
                <a:spcPct val="116500"/>
              </a:lnSpc>
              <a:spcBef>
                <a:spcPts val="100"/>
              </a:spcBef>
              <a:spcAft>
                <a:spcPts val="0"/>
              </a:spcAft>
              <a:buClrTx/>
              <a:buSzTx/>
              <a:buFontTx/>
              <a:buNone/>
              <a:tabLst/>
              <a:defRPr/>
            </a:pPr>
            <a:r>
              <a:rPr kumimoji="0" sz="2200" b="0" i="0" u="none" strike="noStrike" kern="0" cap="none" spc="65" normalizeH="0" baseline="0" noProof="0" dirty="0">
                <a:ln>
                  <a:noFill/>
                </a:ln>
                <a:solidFill>
                  <a:srgbClr val="12219D"/>
                </a:solidFill>
                <a:effectLst/>
                <a:uLnTx/>
                <a:uFillTx/>
                <a:latin typeface="Tahoma"/>
                <a:cs typeface="Tahoma"/>
              </a:rPr>
              <a:t>Apprentissage</a:t>
            </a:r>
            <a:r>
              <a:rPr kumimoji="0" sz="2200" b="0" i="0" u="none" strike="noStrike" kern="0" cap="none" spc="-105" normalizeH="0" baseline="0" noProof="0" dirty="0">
                <a:ln>
                  <a:noFill/>
                </a:ln>
                <a:solidFill>
                  <a:srgbClr val="12219D"/>
                </a:solidFill>
                <a:effectLst/>
                <a:uLnTx/>
                <a:uFillTx/>
                <a:latin typeface="Tahoma"/>
                <a:cs typeface="Tahoma"/>
              </a:rPr>
              <a:t> </a:t>
            </a:r>
            <a:r>
              <a:rPr kumimoji="0" sz="2200" b="0" i="0" u="none" strike="noStrike" kern="0" cap="none" spc="100" normalizeH="0" baseline="0" noProof="0" dirty="0">
                <a:ln>
                  <a:noFill/>
                </a:ln>
                <a:solidFill>
                  <a:srgbClr val="12219D"/>
                </a:solidFill>
                <a:effectLst/>
                <a:uLnTx/>
                <a:uFillTx/>
                <a:latin typeface="Tahoma"/>
                <a:cs typeface="Tahoma"/>
              </a:rPr>
              <a:t>par</a:t>
            </a:r>
            <a:r>
              <a:rPr kumimoji="0" sz="2200" b="0" i="0" u="none" strike="noStrike" kern="0" cap="none" spc="-100" normalizeH="0" baseline="0" noProof="0" dirty="0">
                <a:ln>
                  <a:noFill/>
                </a:ln>
                <a:solidFill>
                  <a:srgbClr val="12219D"/>
                </a:solidFill>
                <a:effectLst/>
                <a:uLnTx/>
                <a:uFillTx/>
                <a:latin typeface="Tahoma"/>
                <a:cs typeface="Tahoma"/>
              </a:rPr>
              <a:t> </a:t>
            </a:r>
            <a:r>
              <a:rPr kumimoji="0" sz="2200" b="0" i="0" u="none" strike="noStrike" kern="0" cap="none" spc="60" normalizeH="0" baseline="0" noProof="0" dirty="0">
                <a:ln>
                  <a:noFill/>
                </a:ln>
                <a:solidFill>
                  <a:srgbClr val="12219D"/>
                </a:solidFill>
                <a:effectLst/>
                <a:uLnTx/>
                <a:uFillTx/>
                <a:latin typeface="Tahoma"/>
                <a:cs typeface="Tahoma"/>
              </a:rPr>
              <a:t>la</a:t>
            </a:r>
            <a:r>
              <a:rPr kumimoji="0" sz="2200" b="0" i="0" u="none" strike="noStrike" kern="0" cap="none" spc="-100" normalizeH="0" baseline="0" noProof="0" dirty="0">
                <a:ln>
                  <a:noFill/>
                </a:ln>
                <a:solidFill>
                  <a:srgbClr val="12219D"/>
                </a:solidFill>
                <a:effectLst/>
                <a:uLnTx/>
                <a:uFillTx/>
                <a:latin typeface="Tahoma"/>
                <a:cs typeface="Tahoma"/>
              </a:rPr>
              <a:t> </a:t>
            </a:r>
            <a:r>
              <a:rPr kumimoji="0" sz="2200" b="0" i="0" u="none" strike="noStrike" kern="0" cap="none" spc="75" normalizeH="0" baseline="0" noProof="0" dirty="0">
                <a:ln>
                  <a:noFill/>
                </a:ln>
                <a:solidFill>
                  <a:srgbClr val="12219D"/>
                </a:solidFill>
                <a:effectLst/>
                <a:uLnTx/>
                <a:uFillTx/>
                <a:latin typeface="Tahoma"/>
                <a:cs typeface="Tahoma"/>
              </a:rPr>
              <a:t>répétition</a:t>
            </a:r>
            <a:r>
              <a:rPr kumimoji="0" sz="2200" b="0" i="0" u="none" strike="noStrike" kern="0" cap="none" spc="-100" normalizeH="0" baseline="0" noProof="0" dirty="0">
                <a:ln>
                  <a:noFill/>
                </a:ln>
                <a:solidFill>
                  <a:srgbClr val="12219D"/>
                </a:solidFill>
                <a:effectLst/>
                <a:uLnTx/>
                <a:uFillTx/>
                <a:latin typeface="Tahoma"/>
                <a:cs typeface="Tahoma"/>
              </a:rPr>
              <a:t> </a:t>
            </a:r>
            <a:r>
              <a:rPr kumimoji="0" sz="2200" b="0" i="0" u="none" strike="noStrike" kern="0" cap="none" spc="50" normalizeH="0" baseline="0" noProof="0" dirty="0">
                <a:ln>
                  <a:noFill/>
                </a:ln>
                <a:solidFill>
                  <a:srgbClr val="12219D"/>
                </a:solidFill>
                <a:effectLst/>
                <a:uLnTx/>
                <a:uFillTx/>
                <a:latin typeface="Tahoma"/>
                <a:cs typeface="Tahoma"/>
              </a:rPr>
              <a:t>et</a:t>
            </a:r>
            <a:r>
              <a:rPr kumimoji="0" sz="2200" b="0" i="0" u="none" strike="noStrike" kern="0" cap="none" spc="-100" normalizeH="0" baseline="0" noProof="0" dirty="0">
                <a:ln>
                  <a:noFill/>
                </a:ln>
                <a:solidFill>
                  <a:srgbClr val="12219D"/>
                </a:solidFill>
                <a:effectLst/>
                <a:uLnTx/>
                <a:uFillTx/>
                <a:latin typeface="Tahoma"/>
                <a:cs typeface="Tahoma"/>
              </a:rPr>
              <a:t> </a:t>
            </a:r>
            <a:r>
              <a:rPr kumimoji="0" sz="2200" b="0" i="0" u="none" strike="noStrike" kern="0" cap="none" spc="60" normalizeH="0" baseline="0" noProof="0" dirty="0">
                <a:ln>
                  <a:noFill/>
                </a:ln>
                <a:solidFill>
                  <a:srgbClr val="12219D"/>
                </a:solidFill>
                <a:effectLst/>
                <a:uLnTx/>
                <a:uFillTx/>
                <a:latin typeface="Tahoma"/>
                <a:cs typeface="Tahoma"/>
              </a:rPr>
              <a:t>le</a:t>
            </a:r>
            <a:r>
              <a:rPr kumimoji="0" sz="2200" b="0" i="0" u="none" strike="noStrike" kern="0" cap="none" spc="-100" normalizeH="0" baseline="0" noProof="0" dirty="0">
                <a:ln>
                  <a:noFill/>
                </a:ln>
                <a:solidFill>
                  <a:srgbClr val="12219D"/>
                </a:solidFill>
                <a:effectLst/>
                <a:uLnTx/>
                <a:uFillTx/>
                <a:latin typeface="Tahoma"/>
                <a:cs typeface="Tahoma"/>
              </a:rPr>
              <a:t> </a:t>
            </a:r>
            <a:r>
              <a:rPr kumimoji="0" sz="2200" b="0" i="0" u="none" strike="noStrike" kern="0" cap="none" spc="-10" normalizeH="0" baseline="0" noProof="0" dirty="0">
                <a:ln>
                  <a:noFill/>
                </a:ln>
                <a:solidFill>
                  <a:srgbClr val="12219D"/>
                </a:solidFill>
                <a:effectLst/>
                <a:uLnTx/>
                <a:uFillTx/>
                <a:latin typeface="Tahoma"/>
                <a:cs typeface="Tahoma"/>
              </a:rPr>
              <a:t>geste </a:t>
            </a:r>
            <a:r>
              <a:rPr kumimoji="0" sz="2200" b="0" i="0" u="none" strike="noStrike" kern="0" cap="none" spc="55" normalizeH="0" baseline="0" noProof="0" dirty="0">
                <a:ln>
                  <a:noFill/>
                </a:ln>
                <a:solidFill>
                  <a:srgbClr val="12219D"/>
                </a:solidFill>
                <a:effectLst/>
                <a:uLnTx/>
                <a:uFillTx/>
                <a:latin typeface="Tahoma"/>
                <a:cs typeface="Tahoma"/>
              </a:rPr>
              <a:t>Cas</a:t>
            </a:r>
            <a:r>
              <a:rPr kumimoji="0" sz="2200" b="0" i="0" u="none" strike="noStrike" kern="0" cap="none" spc="-110" normalizeH="0" baseline="0" noProof="0" dirty="0">
                <a:ln>
                  <a:noFill/>
                </a:ln>
                <a:solidFill>
                  <a:srgbClr val="12219D"/>
                </a:solidFill>
                <a:effectLst/>
                <a:uLnTx/>
                <a:uFillTx/>
                <a:latin typeface="Tahoma"/>
                <a:cs typeface="Tahoma"/>
              </a:rPr>
              <a:t> </a:t>
            </a:r>
            <a:r>
              <a:rPr kumimoji="0" sz="2200" b="0" i="0" u="none" strike="noStrike" kern="0" cap="none" spc="70" normalizeH="0" baseline="0" noProof="0" dirty="0">
                <a:ln>
                  <a:noFill/>
                </a:ln>
                <a:solidFill>
                  <a:srgbClr val="12219D"/>
                </a:solidFill>
                <a:effectLst/>
                <a:uLnTx/>
                <a:uFillTx/>
                <a:latin typeface="Tahoma"/>
                <a:cs typeface="Tahoma"/>
              </a:rPr>
              <a:t>concrets</a:t>
            </a:r>
            <a:r>
              <a:rPr kumimoji="0" sz="2200" b="0" i="0" u="none" strike="noStrike" kern="0" cap="none" spc="-105" normalizeH="0" baseline="0" noProof="0" dirty="0">
                <a:ln>
                  <a:noFill/>
                </a:ln>
                <a:solidFill>
                  <a:srgbClr val="12219D"/>
                </a:solidFill>
                <a:effectLst/>
                <a:uLnTx/>
                <a:uFillTx/>
                <a:latin typeface="Tahoma"/>
                <a:cs typeface="Tahoma"/>
              </a:rPr>
              <a:t> </a:t>
            </a:r>
            <a:r>
              <a:rPr kumimoji="0" sz="2200" b="0" i="0" u="none" strike="noStrike" kern="0" cap="none" spc="95" normalizeH="0" baseline="0" noProof="0" dirty="0">
                <a:ln>
                  <a:noFill/>
                </a:ln>
                <a:solidFill>
                  <a:srgbClr val="12219D"/>
                </a:solidFill>
                <a:effectLst/>
                <a:uLnTx/>
                <a:uFillTx/>
                <a:latin typeface="Tahoma"/>
                <a:cs typeface="Tahoma"/>
              </a:rPr>
              <a:t>de</a:t>
            </a:r>
            <a:r>
              <a:rPr kumimoji="0" sz="2200" b="0" i="0" u="none" strike="noStrike" kern="0" cap="none" spc="-105" normalizeH="0" baseline="0" noProof="0" dirty="0">
                <a:ln>
                  <a:noFill/>
                </a:ln>
                <a:solidFill>
                  <a:srgbClr val="12219D"/>
                </a:solidFill>
                <a:effectLst/>
                <a:uLnTx/>
                <a:uFillTx/>
                <a:latin typeface="Tahoma"/>
                <a:cs typeface="Tahoma"/>
              </a:rPr>
              <a:t> </a:t>
            </a:r>
            <a:r>
              <a:rPr kumimoji="0" sz="2200" b="0" i="0" u="none" strike="noStrike" kern="0" cap="none" spc="55" normalizeH="0" baseline="0" noProof="0" dirty="0">
                <a:ln>
                  <a:noFill/>
                </a:ln>
                <a:solidFill>
                  <a:srgbClr val="12219D"/>
                </a:solidFill>
                <a:effectLst/>
                <a:uLnTx/>
                <a:uFillTx/>
                <a:latin typeface="Tahoma"/>
                <a:cs typeface="Tahoma"/>
              </a:rPr>
              <a:t>l'atelier</a:t>
            </a:r>
            <a:r>
              <a:rPr kumimoji="0" sz="2200" b="0" i="0" u="none" strike="noStrike" kern="0" cap="none" spc="-110" normalizeH="0" baseline="0" noProof="0" dirty="0">
                <a:ln>
                  <a:noFill/>
                </a:ln>
                <a:solidFill>
                  <a:srgbClr val="12219D"/>
                </a:solidFill>
                <a:effectLst/>
                <a:uLnTx/>
                <a:uFillTx/>
                <a:latin typeface="Tahoma"/>
                <a:cs typeface="Tahoma"/>
              </a:rPr>
              <a:t> </a:t>
            </a:r>
            <a:r>
              <a:rPr kumimoji="0" sz="2200" b="0" i="0" u="none" strike="noStrike" kern="0" cap="none" spc="50" normalizeH="0" baseline="0" noProof="0" dirty="0">
                <a:ln>
                  <a:noFill/>
                </a:ln>
                <a:solidFill>
                  <a:srgbClr val="12219D"/>
                </a:solidFill>
                <a:effectLst/>
                <a:uLnTx/>
                <a:uFillTx/>
                <a:latin typeface="Tahoma"/>
                <a:cs typeface="Tahoma"/>
              </a:rPr>
              <a:t>et</a:t>
            </a:r>
            <a:r>
              <a:rPr kumimoji="0" sz="2200" b="0" i="0" u="none" strike="noStrike" kern="0" cap="none" spc="-105" normalizeH="0" baseline="0" noProof="0" dirty="0">
                <a:ln>
                  <a:noFill/>
                </a:ln>
                <a:solidFill>
                  <a:srgbClr val="12219D"/>
                </a:solidFill>
                <a:effectLst/>
                <a:uLnTx/>
                <a:uFillTx/>
                <a:latin typeface="Tahoma"/>
                <a:cs typeface="Tahoma"/>
              </a:rPr>
              <a:t> </a:t>
            </a:r>
            <a:r>
              <a:rPr kumimoji="0" sz="2200" b="0" i="0" u="none" strike="noStrike" kern="0" cap="none" spc="60" normalizeH="0" baseline="0" noProof="0" dirty="0">
                <a:ln>
                  <a:noFill/>
                </a:ln>
                <a:solidFill>
                  <a:srgbClr val="12219D"/>
                </a:solidFill>
                <a:effectLst/>
                <a:uLnTx/>
                <a:uFillTx/>
                <a:latin typeface="Tahoma"/>
                <a:cs typeface="Tahoma"/>
              </a:rPr>
              <a:t>situations </a:t>
            </a:r>
            <a:r>
              <a:rPr kumimoji="0" sz="2200" b="0" i="0" u="none" strike="noStrike" kern="0" cap="none" spc="65" normalizeH="0" baseline="0" noProof="0" dirty="0">
                <a:ln>
                  <a:noFill/>
                </a:ln>
                <a:solidFill>
                  <a:srgbClr val="12219D"/>
                </a:solidFill>
                <a:effectLst/>
                <a:uLnTx/>
                <a:uFillTx/>
                <a:latin typeface="Tahoma"/>
                <a:cs typeface="Tahoma"/>
              </a:rPr>
              <a:t>réelles</a:t>
            </a:r>
            <a:r>
              <a:rPr kumimoji="0" sz="2200" b="0" i="0" u="none" strike="noStrike" kern="0" cap="none" spc="-110" normalizeH="0" baseline="0" noProof="0" dirty="0">
                <a:ln>
                  <a:noFill/>
                </a:ln>
                <a:solidFill>
                  <a:srgbClr val="12219D"/>
                </a:solidFill>
                <a:effectLst/>
                <a:uLnTx/>
                <a:uFillTx/>
                <a:latin typeface="Tahoma"/>
                <a:cs typeface="Tahoma"/>
              </a:rPr>
              <a:t> </a:t>
            </a:r>
            <a:r>
              <a:rPr kumimoji="0" sz="2200" b="0" i="0" u="none" strike="noStrike" kern="0" cap="none" spc="75" normalizeH="0" baseline="0" noProof="0" dirty="0">
                <a:ln>
                  <a:noFill/>
                </a:ln>
                <a:solidFill>
                  <a:srgbClr val="12219D"/>
                </a:solidFill>
                <a:effectLst/>
                <a:uLnTx/>
                <a:uFillTx/>
                <a:latin typeface="Tahoma"/>
                <a:cs typeface="Tahoma"/>
              </a:rPr>
              <a:t>(commande</a:t>
            </a:r>
            <a:r>
              <a:rPr kumimoji="0" sz="2200" b="0" i="0" u="none" strike="noStrike" kern="0" cap="none" spc="-105" normalizeH="0" baseline="0" noProof="0" dirty="0">
                <a:ln>
                  <a:noFill/>
                </a:ln>
                <a:solidFill>
                  <a:srgbClr val="12219D"/>
                </a:solidFill>
                <a:effectLst/>
                <a:uLnTx/>
                <a:uFillTx/>
                <a:latin typeface="Tahoma"/>
                <a:cs typeface="Tahoma"/>
              </a:rPr>
              <a:t> </a:t>
            </a:r>
            <a:r>
              <a:rPr kumimoji="0" sz="2200" b="0" i="0" u="none" strike="noStrike" kern="0" cap="none" spc="95" normalizeH="0" baseline="0" noProof="0" dirty="0">
                <a:ln>
                  <a:noFill/>
                </a:ln>
                <a:solidFill>
                  <a:srgbClr val="12219D"/>
                </a:solidFill>
                <a:effectLst/>
                <a:uLnTx/>
                <a:uFillTx/>
                <a:latin typeface="Tahoma"/>
                <a:cs typeface="Tahoma"/>
              </a:rPr>
              <a:t>de</a:t>
            </a:r>
            <a:r>
              <a:rPr kumimoji="0" sz="2200" b="0" i="0" u="none" strike="noStrike" kern="0" cap="none" spc="-105" normalizeH="0" baseline="0" noProof="0" dirty="0">
                <a:ln>
                  <a:noFill/>
                </a:ln>
                <a:solidFill>
                  <a:srgbClr val="12219D"/>
                </a:solidFill>
                <a:effectLst/>
                <a:uLnTx/>
                <a:uFillTx/>
                <a:latin typeface="Tahoma"/>
                <a:cs typeface="Tahoma"/>
              </a:rPr>
              <a:t> </a:t>
            </a:r>
            <a:r>
              <a:rPr kumimoji="0" sz="2200" b="0" i="0" u="none" strike="noStrike" kern="0" cap="none" spc="-10" normalizeH="0" baseline="0" noProof="0" dirty="0">
                <a:ln>
                  <a:noFill/>
                </a:ln>
                <a:solidFill>
                  <a:srgbClr val="12219D"/>
                </a:solidFill>
                <a:effectLst/>
                <a:uLnTx/>
                <a:uFillTx/>
                <a:latin typeface="Tahoma"/>
                <a:cs typeface="Tahoma"/>
              </a:rPr>
              <a:t>l’exploitation)</a:t>
            </a:r>
            <a:endParaRPr kumimoji="0" sz="2200" b="0" i="0" u="none" strike="noStrike" kern="0" cap="none" spc="0" normalizeH="0" baseline="0" noProof="0">
              <a:ln>
                <a:noFill/>
              </a:ln>
              <a:solidFill>
                <a:sysClr val="windowText" lastClr="000000"/>
              </a:solidFill>
              <a:effectLst/>
              <a:uLnTx/>
              <a:uFillTx/>
              <a:latin typeface="Tahoma"/>
              <a:cs typeface="Tahoma"/>
            </a:endParaRPr>
          </a:p>
        </p:txBody>
      </p:sp>
      <p:sp>
        <p:nvSpPr>
          <p:cNvPr id="16" name="object 16"/>
          <p:cNvSpPr txBox="1"/>
          <p:nvPr/>
        </p:nvSpPr>
        <p:spPr>
          <a:xfrm>
            <a:off x="14858824" y="1886979"/>
            <a:ext cx="2550795" cy="1196975"/>
          </a:xfrm>
          <a:prstGeom prst="rect">
            <a:avLst/>
          </a:prstGeom>
        </p:spPr>
        <p:txBody>
          <a:bodyPr vert="horz" wrap="square" lIns="0" tIns="12700" rIns="0" bIns="0" rtlCol="0">
            <a:spAutoFit/>
          </a:bodyPr>
          <a:lstStyle/>
          <a:p>
            <a:pPr marL="12700" marR="5080" lvl="0" indent="0" algn="ctr" defTabSz="914400" eaLnBrk="1" fontAlgn="auto" latinLnBrk="0" hangingPunct="1">
              <a:lnSpc>
                <a:spcPct val="116500"/>
              </a:lnSpc>
              <a:spcBef>
                <a:spcPts val="100"/>
              </a:spcBef>
              <a:spcAft>
                <a:spcPts val="0"/>
              </a:spcAft>
              <a:buClrTx/>
              <a:buSzTx/>
              <a:buFontTx/>
              <a:buNone/>
              <a:tabLst/>
              <a:defRPr/>
            </a:pPr>
            <a:r>
              <a:rPr kumimoji="0" sz="2200" b="1" i="1" u="none" strike="noStrike" kern="0" cap="none" spc="-50" normalizeH="0" baseline="0" noProof="0" dirty="0">
                <a:ln>
                  <a:noFill/>
                </a:ln>
                <a:solidFill>
                  <a:srgbClr val="12219D"/>
                </a:solidFill>
                <a:effectLst/>
                <a:uLnTx/>
                <a:uFillTx/>
                <a:latin typeface="Trebuchet MS"/>
                <a:cs typeface="Trebuchet MS"/>
              </a:rPr>
              <a:t>CCF</a:t>
            </a:r>
            <a:r>
              <a:rPr kumimoji="0" sz="2200" b="1" i="1" u="none" strike="noStrike" kern="0" cap="none" spc="-100" normalizeH="0" baseline="0" noProof="0" dirty="0">
                <a:ln>
                  <a:noFill/>
                </a:ln>
                <a:solidFill>
                  <a:srgbClr val="12219D"/>
                </a:solidFill>
                <a:effectLst/>
                <a:uLnTx/>
                <a:uFillTx/>
                <a:latin typeface="Trebuchet MS"/>
                <a:cs typeface="Trebuchet MS"/>
              </a:rPr>
              <a:t> </a:t>
            </a:r>
            <a:r>
              <a:rPr kumimoji="0" sz="2200" b="1" i="1" u="none" strike="noStrike" kern="0" cap="none" spc="0" normalizeH="0" baseline="0" noProof="0" dirty="0">
                <a:ln>
                  <a:noFill/>
                </a:ln>
                <a:solidFill>
                  <a:srgbClr val="12219D"/>
                </a:solidFill>
                <a:effectLst/>
                <a:uLnTx/>
                <a:uFillTx/>
                <a:latin typeface="Trebuchet MS"/>
                <a:cs typeface="Trebuchet MS"/>
              </a:rPr>
              <a:t>de</a:t>
            </a:r>
            <a:r>
              <a:rPr kumimoji="0" sz="2200" b="1" i="1" u="none" strike="noStrike" kern="0" cap="none" spc="-100" normalizeH="0" baseline="0" noProof="0" dirty="0">
                <a:ln>
                  <a:noFill/>
                </a:ln>
                <a:solidFill>
                  <a:srgbClr val="12219D"/>
                </a:solidFill>
                <a:effectLst/>
                <a:uLnTx/>
                <a:uFillTx/>
                <a:latin typeface="Trebuchet MS"/>
                <a:cs typeface="Trebuchet MS"/>
              </a:rPr>
              <a:t> </a:t>
            </a:r>
            <a:r>
              <a:rPr kumimoji="0" sz="2200" b="1" i="1" u="none" strike="noStrike" kern="0" cap="none" spc="-10" normalizeH="0" baseline="0" noProof="0" dirty="0">
                <a:ln>
                  <a:noFill/>
                </a:ln>
                <a:solidFill>
                  <a:srgbClr val="12219D"/>
                </a:solidFill>
                <a:effectLst/>
                <a:uLnTx/>
                <a:uFillTx/>
                <a:latin typeface="Trebuchet MS"/>
                <a:cs typeface="Trebuchet MS"/>
              </a:rPr>
              <a:t>pratique </a:t>
            </a:r>
            <a:r>
              <a:rPr kumimoji="0" sz="2200" b="1" i="1" u="none" strike="noStrike" kern="0" cap="none" spc="-40" normalizeH="0" baseline="0" noProof="0" dirty="0">
                <a:ln>
                  <a:noFill/>
                </a:ln>
                <a:solidFill>
                  <a:srgbClr val="12219D"/>
                </a:solidFill>
                <a:effectLst/>
                <a:uLnTx/>
                <a:uFillTx/>
                <a:latin typeface="Trebuchet MS"/>
                <a:cs typeface="Trebuchet MS"/>
              </a:rPr>
              <a:t>explicitée</a:t>
            </a:r>
            <a:r>
              <a:rPr kumimoji="0" sz="2200" b="1" i="1" u="none" strike="noStrike" kern="0" cap="none" spc="-50" normalizeH="0" baseline="0" noProof="0" dirty="0">
                <a:ln>
                  <a:noFill/>
                </a:ln>
                <a:solidFill>
                  <a:srgbClr val="12219D"/>
                </a:solidFill>
                <a:effectLst/>
                <a:uLnTx/>
                <a:uFillTx/>
                <a:latin typeface="Trebuchet MS"/>
                <a:cs typeface="Trebuchet MS"/>
              </a:rPr>
              <a:t> </a:t>
            </a:r>
            <a:r>
              <a:rPr kumimoji="0" sz="2200" b="1" i="1" u="none" strike="noStrike" kern="0" cap="none" spc="-195" normalizeH="0" baseline="0" noProof="0" dirty="0">
                <a:ln>
                  <a:noFill/>
                </a:ln>
                <a:solidFill>
                  <a:srgbClr val="12219D"/>
                </a:solidFill>
                <a:effectLst/>
                <a:uLnTx/>
                <a:uFillTx/>
                <a:latin typeface="Trebuchet MS"/>
                <a:cs typeface="Trebuchet MS"/>
              </a:rPr>
              <a:t>:</a:t>
            </a:r>
            <a:r>
              <a:rPr kumimoji="0" sz="2200" b="1" i="1" u="none" strike="noStrike" kern="0" cap="none" spc="-45" normalizeH="0" baseline="0" noProof="0" dirty="0">
                <a:ln>
                  <a:noFill/>
                </a:ln>
                <a:solidFill>
                  <a:srgbClr val="12219D"/>
                </a:solidFill>
                <a:effectLst/>
                <a:uLnTx/>
                <a:uFillTx/>
                <a:latin typeface="Trebuchet MS"/>
                <a:cs typeface="Trebuchet MS"/>
              </a:rPr>
              <a:t> </a:t>
            </a:r>
            <a:r>
              <a:rPr kumimoji="0" sz="2200" b="1" i="1" u="none" strike="noStrike" kern="0" cap="none" spc="0" normalizeH="0" baseline="0" noProof="0" dirty="0">
                <a:ln>
                  <a:noFill/>
                </a:ln>
                <a:solidFill>
                  <a:srgbClr val="12219D"/>
                </a:solidFill>
                <a:effectLst/>
                <a:uLnTx/>
                <a:uFillTx/>
                <a:latin typeface="Trebuchet MS"/>
                <a:cs typeface="Trebuchet MS"/>
              </a:rPr>
              <a:t>mise</a:t>
            </a:r>
            <a:r>
              <a:rPr kumimoji="0" sz="2200" b="1" i="1" u="none" strike="noStrike" kern="0" cap="none" spc="-45" normalizeH="0" baseline="0" noProof="0" dirty="0">
                <a:ln>
                  <a:noFill/>
                </a:ln>
                <a:solidFill>
                  <a:srgbClr val="12219D"/>
                </a:solidFill>
                <a:effectLst/>
                <a:uLnTx/>
                <a:uFillTx/>
                <a:latin typeface="Trebuchet MS"/>
                <a:cs typeface="Trebuchet MS"/>
              </a:rPr>
              <a:t> </a:t>
            </a:r>
            <a:r>
              <a:rPr kumimoji="0" sz="2200" b="1" i="1" u="none" strike="noStrike" kern="0" cap="none" spc="-25" normalizeH="0" baseline="0" noProof="0" dirty="0">
                <a:ln>
                  <a:noFill/>
                </a:ln>
                <a:solidFill>
                  <a:srgbClr val="12219D"/>
                </a:solidFill>
                <a:effectLst/>
                <a:uLnTx/>
                <a:uFillTx/>
                <a:latin typeface="Trebuchet MS"/>
                <a:cs typeface="Trebuchet MS"/>
              </a:rPr>
              <a:t>en </a:t>
            </a:r>
            <a:r>
              <a:rPr kumimoji="0" sz="2200" b="1" i="1" u="none" strike="noStrike" kern="0" cap="none" spc="-10" normalizeH="0" baseline="0" noProof="0" dirty="0">
                <a:ln>
                  <a:noFill/>
                </a:ln>
                <a:solidFill>
                  <a:srgbClr val="12219D"/>
                </a:solidFill>
                <a:effectLst/>
                <a:uLnTx/>
                <a:uFillTx/>
                <a:latin typeface="Trebuchet MS"/>
                <a:cs typeface="Trebuchet MS"/>
              </a:rPr>
              <a:t>situation</a:t>
            </a:r>
            <a:endParaRPr kumimoji="0" sz="22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7" name="object 17"/>
          <p:cNvSpPr txBox="1"/>
          <p:nvPr/>
        </p:nvSpPr>
        <p:spPr>
          <a:xfrm>
            <a:off x="1437905" y="699905"/>
            <a:ext cx="106680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rgbClr val="F4F5FB"/>
                </a:solidFill>
                <a:effectLst/>
                <a:uLnTx/>
                <a:uFillTx/>
                <a:latin typeface="Tahoma"/>
                <a:cs typeface="Tahoma"/>
              </a:rPr>
              <a:t>AG</a:t>
            </a:r>
            <a:r>
              <a:rPr kumimoji="0" sz="1200" b="0" i="0" u="none" strike="noStrike" kern="0" cap="none" spc="25" normalizeH="0" baseline="0" noProof="0" dirty="0">
                <a:ln>
                  <a:noFill/>
                </a:ln>
                <a:solidFill>
                  <a:srgbClr val="F4F5FB"/>
                </a:solidFill>
                <a:effectLst/>
                <a:uLnTx/>
                <a:uFillTx/>
                <a:latin typeface="Tahoma"/>
                <a:cs typeface="Tahoma"/>
              </a:rPr>
              <a:t> </a:t>
            </a:r>
            <a:r>
              <a:rPr kumimoji="0" sz="1200" b="0" i="0" u="none" strike="noStrike" kern="0" cap="none" spc="-10" normalizeH="0" baseline="0" noProof="0" dirty="0">
                <a:ln>
                  <a:noFill/>
                </a:ln>
                <a:solidFill>
                  <a:srgbClr val="F4F5FB"/>
                </a:solidFill>
                <a:effectLst/>
                <a:uLnTx/>
                <a:uFillTx/>
                <a:latin typeface="Tahoma"/>
                <a:cs typeface="Tahoma"/>
              </a:rPr>
              <a:t>Interp’Aura</a:t>
            </a:r>
            <a:endParaRPr kumimoji="0" sz="1200" b="0" i="0" u="none" strike="noStrike" kern="0" cap="none" spc="0" normalizeH="0" baseline="0" noProof="0">
              <a:ln>
                <a:noFill/>
              </a:ln>
              <a:solidFill>
                <a:sysClr val="windowText" lastClr="000000"/>
              </a:solidFill>
              <a:effectLst/>
              <a:uLnTx/>
              <a:uFillTx/>
              <a:latin typeface="Tahoma"/>
              <a:cs typeface="Tahoma"/>
            </a:endParaRPr>
          </a:p>
        </p:txBody>
      </p:sp>
      <p:sp>
        <p:nvSpPr>
          <p:cNvPr id="18" name="object 18"/>
          <p:cNvSpPr txBox="1"/>
          <p:nvPr/>
        </p:nvSpPr>
        <p:spPr>
          <a:xfrm>
            <a:off x="15914670" y="699905"/>
            <a:ext cx="80454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rgbClr val="F4F5FB"/>
                </a:solidFill>
                <a:effectLst/>
                <a:uLnTx/>
                <a:uFillTx/>
                <a:latin typeface="Tahoma"/>
                <a:cs typeface="Tahoma"/>
              </a:rPr>
              <a:t>9 juin </a:t>
            </a:r>
            <a:r>
              <a:rPr kumimoji="0" sz="1200" b="0" i="0" u="none" strike="noStrike" kern="0" cap="none" spc="-20" normalizeH="0" baseline="0" noProof="0" dirty="0">
                <a:ln>
                  <a:noFill/>
                </a:ln>
                <a:solidFill>
                  <a:srgbClr val="F4F5FB"/>
                </a:solidFill>
                <a:effectLst/>
                <a:uLnTx/>
                <a:uFillTx/>
                <a:latin typeface="Tahoma"/>
                <a:cs typeface="Tahoma"/>
              </a:rPr>
              <a:t>2026</a:t>
            </a:r>
            <a:endParaRPr kumimoji="0" sz="1200" b="0" i="0" u="none" strike="noStrike" kern="0" cap="none" spc="0" normalizeH="0" baseline="0" noProof="0">
              <a:ln>
                <a:noFill/>
              </a:ln>
              <a:solidFill>
                <a:sysClr val="windowText" lastClr="000000"/>
              </a:solidFill>
              <a:effectLst/>
              <a:uLnTx/>
              <a:uFillTx/>
              <a:latin typeface="Tahoma"/>
              <a:cs typeface="Tahoma"/>
            </a:endParaRPr>
          </a:p>
        </p:txBody>
      </p:sp>
      <p:sp>
        <p:nvSpPr>
          <p:cNvPr id="19" name="object 19"/>
          <p:cNvSpPr txBox="1"/>
          <p:nvPr/>
        </p:nvSpPr>
        <p:spPr>
          <a:xfrm>
            <a:off x="1804648" y="3002675"/>
            <a:ext cx="6358890" cy="2142490"/>
          </a:xfrm>
          <a:prstGeom prst="rect">
            <a:avLst/>
          </a:prstGeom>
        </p:spPr>
        <p:txBody>
          <a:bodyPr vert="horz" wrap="square" lIns="0" tIns="12700" rIns="0" bIns="0" rtlCol="0">
            <a:spAutoFit/>
          </a:bodyPr>
          <a:lstStyle/>
          <a:p>
            <a:pPr marL="12700" marR="483234" lvl="0" indent="0" defTabSz="914400" eaLnBrk="1" fontAlgn="auto" latinLnBrk="0" hangingPunct="1">
              <a:lnSpc>
                <a:spcPct val="116500"/>
              </a:lnSpc>
              <a:spcBef>
                <a:spcPts val="100"/>
              </a:spcBef>
              <a:spcAft>
                <a:spcPts val="0"/>
              </a:spcAft>
              <a:buClrTx/>
              <a:buSzTx/>
              <a:buFontTx/>
              <a:buNone/>
              <a:tabLst/>
              <a:defRPr/>
            </a:pPr>
            <a:r>
              <a:rPr kumimoji="0" sz="2200" b="0" i="0" u="none" strike="noStrike" kern="0" cap="none" spc="95" normalizeH="0" baseline="0" noProof="0" dirty="0">
                <a:ln>
                  <a:noFill/>
                </a:ln>
                <a:solidFill>
                  <a:srgbClr val="12219D"/>
                </a:solidFill>
                <a:effectLst/>
                <a:uLnTx/>
                <a:uFillTx/>
                <a:latin typeface="Tahoma"/>
                <a:cs typeface="Tahoma"/>
              </a:rPr>
              <a:t>Peu</a:t>
            </a:r>
            <a:r>
              <a:rPr kumimoji="0" sz="2200" b="0" i="0" u="none" strike="noStrike" kern="0" cap="none" spc="-45" normalizeH="0" baseline="0" noProof="0" dirty="0">
                <a:ln>
                  <a:noFill/>
                </a:ln>
                <a:solidFill>
                  <a:srgbClr val="12219D"/>
                </a:solidFill>
                <a:effectLst/>
                <a:uLnTx/>
                <a:uFillTx/>
                <a:latin typeface="Tahoma"/>
                <a:cs typeface="Tahoma"/>
              </a:rPr>
              <a:t> </a:t>
            </a:r>
            <a:r>
              <a:rPr kumimoji="0" sz="2200" b="0" i="0" u="none" strike="noStrike" kern="0" cap="none" spc="95" normalizeH="0" baseline="0" noProof="0" dirty="0">
                <a:ln>
                  <a:noFill/>
                </a:ln>
                <a:solidFill>
                  <a:srgbClr val="12219D"/>
                </a:solidFill>
                <a:effectLst/>
                <a:uLnTx/>
                <a:uFillTx/>
                <a:latin typeface="Tahoma"/>
                <a:cs typeface="Tahoma"/>
              </a:rPr>
              <a:t>de</a:t>
            </a:r>
            <a:r>
              <a:rPr kumimoji="0" sz="2200" b="0" i="0" u="none" strike="noStrike" kern="0" cap="none" spc="-45" normalizeH="0" baseline="0" noProof="0" dirty="0">
                <a:ln>
                  <a:noFill/>
                </a:ln>
                <a:solidFill>
                  <a:srgbClr val="12219D"/>
                </a:solidFill>
                <a:effectLst/>
                <a:uLnTx/>
                <a:uFillTx/>
                <a:latin typeface="Tahoma"/>
                <a:cs typeface="Tahoma"/>
              </a:rPr>
              <a:t> </a:t>
            </a:r>
            <a:r>
              <a:rPr kumimoji="0" sz="2200" b="0" i="0" u="none" strike="noStrike" kern="0" cap="none" spc="80" normalizeH="0" baseline="0" noProof="0" dirty="0">
                <a:ln>
                  <a:noFill/>
                </a:ln>
                <a:solidFill>
                  <a:srgbClr val="12219D"/>
                </a:solidFill>
                <a:effectLst/>
                <a:uLnTx/>
                <a:uFillTx/>
                <a:latin typeface="Tahoma"/>
                <a:cs typeface="Tahoma"/>
              </a:rPr>
              <a:t>théorie</a:t>
            </a:r>
            <a:r>
              <a:rPr kumimoji="0" sz="2200" b="0" i="0" u="none" strike="noStrike" kern="0" cap="none" spc="-45" normalizeH="0" baseline="0" noProof="0" dirty="0">
                <a:ln>
                  <a:noFill/>
                </a:ln>
                <a:solidFill>
                  <a:srgbClr val="12219D"/>
                </a:solidFill>
                <a:effectLst/>
                <a:uLnTx/>
                <a:uFillTx/>
                <a:latin typeface="Tahoma"/>
                <a:cs typeface="Tahoma"/>
              </a:rPr>
              <a:t> </a:t>
            </a:r>
            <a:r>
              <a:rPr kumimoji="0" sz="2200" b="0" i="0" u="none" strike="noStrike" kern="0" cap="none" spc="45" normalizeH="0" baseline="0" noProof="0" dirty="0">
                <a:ln>
                  <a:noFill/>
                </a:ln>
                <a:solidFill>
                  <a:srgbClr val="12219D"/>
                </a:solidFill>
                <a:effectLst/>
                <a:uLnTx/>
                <a:uFillTx/>
                <a:latin typeface="Tahoma"/>
                <a:cs typeface="Tahoma"/>
              </a:rPr>
              <a:t>(repose</a:t>
            </a:r>
            <a:r>
              <a:rPr kumimoji="0" sz="2200" b="0" i="0" u="none" strike="noStrike" kern="0" cap="none" spc="-40" normalizeH="0" baseline="0" noProof="0" dirty="0">
                <a:ln>
                  <a:noFill/>
                </a:ln>
                <a:solidFill>
                  <a:srgbClr val="12219D"/>
                </a:solidFill>
                <a:effectLst/>
                <a:uLnTx/>
                <a:uFillTx/>
                <a:latin typeface="Tahoma"/>
                <a:cs typeface="Tahoma"/>
              </a:rPr>
              <a:t> </a:t>
            </a:r>
            <a:r>
              <a:rPr kumimoji="0" sz="2200" b="0" i="0" u="none" strike="noStrike" kern="0" cap="none" spc="90" normalizeH="0" baseline="0" noProof="0" dirty="0">
                <a:ln>
                  <a:noFill/>
                </a:ln>
                <a:solidFill>
                  <a:srgbClr val="12219D"/>
                </a:solidFill>
                <a:effectLst/>
                <a:uLnTx/>
                <a:uFillTx/>
                <a:latin typeface="Tahoma"/>
                <a:cs typeface="Tahoma"/>
              </a:rPr>
              <a:t>sur</a:t>
            </a:r>
            <a:r>
              <a:rPr kumimoji="0" sz="2200" b="0" i="0" u="none" strike="noStrike" kern="0" cap="none" spc="-45" normalizeH="0" baseline="0" noProof="0" dirty="0">
                <a:ln>
                  <a:noFill/>
                </a:ln>
                <a:solidFill>
                  <a:srgbClr val="12219D"/>
                </a:solidFill>
                <a:effectLst/>
                <a:uLnTx/>
                <a:uFillTx/>
                <a:latin typeface="Tahoma"/>
                <a:cs typeface="Tahoma"/>
              </a:rPr>
              <a:t> </a:t>
            </a:r>
            <a:r>
              <a:rPr kumimoji="0" sz="2200" b="0" i="0" u="none" strike="noStrike" kern="0" cap="none" spc="0" normalizeH="0" baseline="0" noProof="0" dirty="0">
                <a:ln>
                  <a:noFill/>
                </a:ln>
                <a:solidFill>
                  <a:srgbClr val="12219D"/>
                </a:solidFill>
                <a:effectLst/>
                <a:uLnTx/>
                <a:uFillTx/>
                <a:latin typeface="Tahoma"/>
                <a:cs typeface="Tahoma"/>
              </a:rPr>
              <a:t>activités</a:t>
            </a:r>
            <a:r>
              <a:rPr kumimoji="0" sz="2200" b="0" i="0" u="none" strike="noStrike" kern="0" cap="none" spc="-45" normalizeH="0" baseline="0" noProof="0" dirty="0">
                <a:ln>
                  <a:noFill/>
                </a:ln>
                <a:solidFill>
                  <a:srgbClr val="12219D"/>
                </a:solidFill>
                <a:effectLst/>
                <a:uLnTx/>
                <a:uFillTx/>
                <a:latin typeface="Tahoma"/>
                <a:cs typeface="Tahoma"/>
              </a:rPr>
              <a:t> </a:t>
            </a:r>
            <a:r>
              <a:rPr kumimoji="0" sz="2200" b="0" i="0" u="none" strike="noStrike" kern="0" cap="none" spc="45" normalizeH="0" baseline="0" noProof="0" dirty="0">
                <a:ln>
                  <a:noFill/>
                </a:ln>
                <a:solidFill>
                  <a:srgbClr val="12219D"/>
                </a:solidFill>
                <a:effectLst/>
                <a:uLnTx/>
                <a:uFillTx/>
                <a:latin typeface="Tahoma"/>
                <a:cs typeface="Tahoma"/>
              </a:rPr>
              <a:t>ludiques) </a:t>
            </a:r>
            <a:r>
              <a:rPr kumimoji="0" sz="2200" b="0" i="0" u="none" strike="noStrike" kern="0" cap="none" spc="100" normalizeH="0" baseline="0" noProof="0" dirty="0">
                <a:ln>
                  <a:noFill/>
                </a:ln>
                <a:solidFill>
                  <a:srgbClr val="12219D"/>
                </a:solidFill>
                <a:effectLst/>
                <a:uLnTx/>
                <a:uFillTx/>
                <a:latin typeface="Tahoma"/>
                <a:cs typeface="Tahoma"/>
              </a:rPr>
              <a:t>Grande</a:t>
            </a:r>
            <a:r>
              <a:rPr kumimoji="0" sz="2200" b="0" i="0" u="none" strike="noStrike" kern="0" cap="none" spc="-114" normalizeH="0" baseline="0" noProof="0" dirty="0">
                <a:ln>
                  <a:noFill/>
                </a:ln>
                <a:solidFill>
                  <a:srgbClr val="12219D"/>
                </a:solidFill>
                <a:effectLst/>
                <a:uLnTx/>
                <a:uFillTx/>
                <a:latin typeface="Tahoma"/>
                <a:cs typeface="Tahoma"/>
              </a:rPr>
              <a:t> </a:t>
            </a:r>
            <a:r>
              <a:rPr kumimoji="0" sz="2200" b="0" i="0" u="none" strike="noStrike" kern="0" cap="none" spc="70" normalizeH="0" baseline="0" noProof="0" dirty="0">
                <a:ln>
                  <a:noFill/>
                </a:ln>
                <a:solidFill>
                  <a:srgbClr val="12219D"/>
                </a:solidFill>
                <a:effectLst/>
                <a:uLnTx/>
                <a:uFillTx/>
                <a:latin typeface="Tahoma"/>
                <a:cs typeface="Tahoma"/>
              </a:rPr>
              <a:t>place</a:t>
            </a:r>
            <a:r>
              <a:rPr kumimoji="0" sz="2200" b="0" i="0" u="none" strike="noStrike" kern="0" cap="none" spc="-114" normalizeH="0" baseline="0" noProof="0" dirty="0">
                <a:ln>
                  <a:noFill/>
                </a:ln>
                <a:solidFill>
                  <a:srgbClr val="12219D"/>
                </a:solidFill>
                <a:effectLst/>
                <a:uLnTx/>
                <a:uFillTx/>
                <a:latin typeface="Tahoma"/>
                <a:cs typeface="Tahoma"/>
              </a:rPr>
              <a:t> </a:t>
            </a:r>
            <a:r>
              <a:rPr kumimoji="0" sz="2200" b="0" i="0" u="none" strike="noStrike" kern="0" cap="none" spc="65" normalizeH="0" baseline="0" noProof="0" dirty="0">
                <a:ln>
                  <a:noFill/>
                </a:ln>
                <a:solidFill>
                  <a:srgbClr val="12219D"/>
                </a:solidFill>
                <a:effectLst/>
                <a:uLnTx/>
                <a:uFillTx/>
                <a:latin typeface="Tahoma"/>
                <a:cs typeface="Tahoma"/>
              </a:rPr>
              <a:t>à</a:t>
            </a:r>
            <a:r>
              <a:rPr kumimoji="0" sz="2200" b="0" i="0" u="none" strike="noStrike" kern="0" cap="none" spc="-114" normalizeH="0" baseline="0" noProof="0" dirty="0">
                <a:ln>
                  <a:noFill/>
                </a:ln>
                <a:solidFill>
                  <a:srgbClr val="12219D"/>
                </a:solidFill>
                <a:effectLst/>
                <a:uLnTx/>
                <a:uFillTx/>
                <a:latin typeface="Tahoma"/>
                <a:cs typeface="Tahoma"/>
              </a:rPr>
              <a:t> </a:t>
            </a:r>
            <a:r>
              <a:rPr kumimoji="0" sz="2200" b="0" i="0" u="none" strike="noStrike" kern="0" cap="none" spc="60" normalizeH="0" baseline="0" noProof="0" dirty="0">
                <a:ln>
                  <a:noFill/>
                </a:ln>
                <a:solidFill>
                  <a:srgbClr val="12219D"/>
                </a:solidFill>
                <a:effectLst/>
                <a:uLnTx/>
                <a:uFillTx/>
                <a:latin typeface="Tahoma"/>
                <a:cs typeface="Tahoma"/>
              </a:rPr>
              <a:t>la</a:t>
            </a:r>
            <a:r>
              <a:rPr kumimoji="0" sz="2200" b="0" i="0" u="none" strike="noStrike" kern="0" cap="none" spc="-114" normalizeH="0" baseline="0" noProof="0" dirty="0">
                <a:ln>
                  <a:noFill/>
                </a:ln>
                <a:solidFill>
                  <a:srgbClr val="12219D"/>
                </a:solidFill>
                <a:effectLst/>
                <a:uLnTx/>
                <a:uFillTx/>
                <a:latin typeface="Tahoma"/>
                <a:cs typeface="Tahoma"/>
              </a:rPr>
              <a:t> </a:t>
            </a:r>
            <a:r>
              <a:rPr kumimoji="0" sz="2200" b="0" i="0" u="none" strike="noStrike" kern="0" cap="none" spc="75" normalizeH="0" baseline="0" noProof="0" dirty="0">
                <a:ln>
                  <a:noFill/>
                </a:ln>
                <a:solidFill>
                  <a:srgbClr val="12219D"/>
                </a:solidFill>
                <a:effectLst/>
                <a:uLnTx/>
                <a:uFillTx/>
                <a:latin typeface="Tahoma"/>
                <a:cs typeface="Tahoma"/>
              </a:rPr>
              <a:t>pratique</a:t>
            </a:r>
            <a:endParaRPr kumimoji="0" sz="2200" b="0" i="0" u="none" strike="noStrike" kern="0" cap="none" spc="0" normalizeH="0" baseline="0" noProof="0">
              <a:ln>
                <a:noFill/>
              </a:ln>
              <a:solidFill>
                <a:sysClr val="windowText" lastClr="000000"/>
              </a:solidFill>
              <a:effectLst/>
              <a:uLnTx/>
              <a:uFillTx/>
              <a:latin typeface="Tahoma"/>
              <a:cs typeface="Tahoma"/>
            </a:endParaRPr>
          </a:p>
          <a:p>
            <a:pPr marL="295910" marR="5080" lvl="0" indent="0" algn="just" defTabSz="914400" eaLnBrk="1" fontAlgn="auto" latinLnBrk="0" hangingPunct="1">
              <a:lnSpc>
                <a:spcPct val="116500"/>
              </a:lnSpc>
              <a:spcBef>
                <a:spcPts val="1290"/>
              </a:spcBef>
              <a:spcAft>
                <a:spcPts val="0"/>
              </a:spcAft>
              <a:buClrTx/>
              <a:buSzTx/>
              <a:buFontTx/>
              <a:buNone/>
              <a:tabLst/>
              <a:defRPr/>
            </a:pPr>
            <a:r>
              <a:rPr kumimoji="0" sz="2200" b="0" i="0" u="none" strike="noStrike" kern="0" cap="none" spc="-1300" normalizeH="0" baseline="0" noProof="0" dirty="0">
                <a:ln>
                  <a:noFill/>
                </a:ln>
                <a:solidFill>
                  <a:srgbClr val="12219D"/>
                </a:solidFill>
                <a:effectLst/>
                <a:uLnTx/>
                <a:uFillTx/>
                <a:latin typeface="Cambria"/>
                <a:cs typeface="Cambria"/>
              </a:rPr>
              <a:t>⟶</a:t>
            </a:r>
            <a:r>
              <a:rPr kumimoji="0" sz="2200" b="0" i="0" u="none" strike="noStrike" kern="0" cap="none" spc="85" normalizeH="0" baseline="0" noProof="0" dirty="0">
                <a:ln>
                  <a:noFill/>
                </a:ln>
                <a:solidFill>
                  <a:srgbClr val="12219D"/>
                </a:solidFill>
                <a:effectLst/>
                <a:uLnTx/>
                <a:uFillTx/>
                <a:latin typeface="Cambria"/>
                <a:cs typeface="Cambria"/>
              </a:rPr>
              <a:t> </a:t>
            </a:r>
            <a:r>
              <a:rPr kumimoji="0" sz="2200" b="0" i="0" u="none" strike="noStrike" kern="0" cap="none" spc="-125" normalizeH="0" baseline="0" noProof="0" dirty="0">
                <a:ln>
                  <a:noFill/>
                </a:ln>
                <a:solidFill>
                  <a:srgbClr val="12219D"/>
                </a:solidFill>
                <a:effectLst/>
                <a:uLnTx/>
                <a:uFillTx/>
                <a:latin typeface="Arial Black"/>
                <a:cs typeface="Arial Black"/>
              </a:rPr>
              <a:t>Théorie</a:t>
            </a:r>
            <a:r>
              <a:rPr kumimoji="0" sz="2200" b="0" i="0" u="none" strike="noStrike" kern="0" cap="none" spc="-165" normalizeH="0" baseline="0" noProof="0" dirty="0">
                <a:ln>
                  <a:noFill/>
                </a:ln>
                <a:solidFill>
                  <a:srgbClr val="12219D"/>
                </a:solidFill>
                <a:effectLst/>
                <a:uLnTx/>
                <a:uFillTx/>
                <a:latin typeface="Arial Black"/>
                <a:cs typeface="Arial Black"/>
              </a:rPr>
              <a:t> </a:t>
            </a:r>
            <a:r>
              <a:rPr kumimoji="0" sz="2200" b="0" i="0" u="none" strike="noStrike" kern="0" cap="none" spc="-180" normalizeH="0" baseline="0" noProof="0" dirty="0">
                <a:ln>
                  <a:noFill/>
                </a:ln>
                <a:solidFill>
                  <a:srgbClr val="12219D"/>
                </a:solidFill>
                <a:effectLst/>
                <a:uLnTx/>
                <a:uFillTx/>
                <a:latin typeface="Arial Black"/>
                <a:cs typeface="Arial Black"/>
              </a:rPr>
              <a:t>axée</a:t>
            </a:r>
            <a:r>
              <a:rPr kumimoji="0" sz="2200" b="0" i="0" u="none" strike="noStrike" kern="0" cap="none" spc="-165" normalizeH="0" baseline="0" noProof="0" dirty="0">
                <a:ln>
                  <a:noFill/>
                </a:ln>
                <a:solidFill>
                  <a:srgbClr val="12219D"/>
                </a:solidFill>
                <a:effectLst/>
                <a:uLnTx/>
                <a:uFillTx/>
                <a:latin typeface="Arial Black"/>
                <a:cs typeface="Arial Black"/>
              </a:rPr>
              <a:t> </a:t>
            </a:r>
            <a:r>
              <a:rPr kumimoji="0" sz="2200" b="0" i="0" u="none" strike="noStrike" kern="0" cap="none" spc="-60" normalizeH="0" baseline="0" noProof="0" dirty="0">
                <a:ln>
                  <a:noFill/>
                </a:ln>
                <a:solidFill>
                  <a:srgbClr val="12219D"/>
                </a:solidFill>
                <a:effectLst/>
                <a:uLnTx/>
                <a:uFillTx/>
                <a:latin typeface="Arial Black"/>
                <a:cs typeface="Arial Black"/>
              </a:rPr>
              <a:t>autour</a:t>
            </a:r>
            <a:r>
              <a:rPr kumimoji="0" sz="2200" b="0" i="0" u="none" strike="noStrike" kern="0" cap="none" spc="-165" normalizeH="0" baseline="0" noProof="0" dirty="0">
                <a:ln>
                  <a:noFill/>
                </a:ln>
                <a:solidFill>
                  <a:srgbClr val="12219D"/>
                </a:solidFill>
                <a:effectLst/>
                <a:uLnTx/>
                <a:uFillTx/>
                <a:latin typeface="Arial Black"/>
                <a:cs typeface="Arial Black"/>
              </a:rPr>
              <a:t> </a:t>
            </a:r>
            <a:r>
              <a:rPr kumimoji="0" sz="2200" b="0" i="0" u="none" strike="noStrike" kern="0" cap="none" spc="-130" normalizeH="0" baseline="0" noProof="0" dirty="0">
                <a:ln>
                  <a:noFill/>
                </a:ln>
                <a:solidFill>
                  <a:srgbClr val="12219D"/>
                </a:solidFill>
                <a:effectLst/>
                <a:uLnTx/>
                <a:uFillTx/>
                <a:latin typeface="Arial Black"/>
                <a:cs typeface="Arial Black"/>
              </a:rPr>
              <a:t>de</a:t>
            </a:r>
            <a:r>
              <a:rPr kumimoji="0" sz="2200" b="0" i="0" u="none" strike="noStrike" kern="0" cap="none" spc="-165" normalizeH="0" baseline="0" noProof="0" dirty="0">
                <a:ln>
                  <a:noFill/>
                </a:ln>
                <a:solidFill>
                  <a:srgbClr val="12219D"/>
                </a:solidFill>
                <a:effectLst/>
                <a:uLnTx/>
                <a:uFillTx/>
                <a:latin typeface="Arial Black"/>
                <a:cs typeface="Arial Black"/>
              </a:rPr>
              <a:t> </a:t>
            </a:r>
            <a:r>
              <a:rPr kumimoji="0" sz="2200" b="0" i="0" u="none" strike="noStrike" kern="0" cap="none" spc="-110" normalizeH="0" baseline="0" noProof="0" dirty="0">
                <a:ln>
                  <a:noFill/>
                </a:ln>
                <a:solidFill>
                  <a:srgbClr val="12219D"/>
                </a:solidFill>
                <a:effectLst/>
                <a:uLnTx/>
                <a:uFillTx/>
                <a:latin typeface="Arial Black"/>
                <a:cs typeface="Arial Black"/>
              </a:rPr>
              <a:t>la</a:t>
            </a:r>
            <a:r>
              <a:rPr kumimoji="0" sz="2200" b="0" i="0" u="none" strike="noStrike" kern="0" cap="none" spc="-165" normalizeH="0" baseline="0" noProof="0" dirty="0">
                <a:ln>
                  <a:noFill/>
                </a:ln>
                <a:solidFill>
                  <a:srgbClr val="12219D"/>
                </a:solidFill>
                <a:effectLst/>
                <a:uLnTx/>
                <a:uFillTx/>
                <a:latin typeface="Arial Black"/>
                <a:cs typeface="Arial Black"/>
              </a:rPr>
              <a:t> </a:t>
            </a:r>
            <a:r>
              <a:rPr kumimoji="0" sz="2200" b="0" i="0" u="none" strike="noStrike" kern="0" cap="none" spc="-114" normalizeH="0" baseline="0" noProof="0" dirty="0">
                <a:ln>
                  <a:noFill/>
                </a:ln>
                <a:solidFill>
                  <a:srgbClr val="12219D"/>
                </a:solidFill>
                <a:effectLst/>
                <a:uLnTx/>
                <a:uFillTx/>
                <a:latin typeface="Arial Black"/>
                <a:cs typeface="Arial Black"/>
              </a:rPr>
              <a:t>compréhension</a:t>
            </a:r>
            <a:r>
              <a:rPr kumimoji="0" sz="2200" b="0" i="0" u="none" strike="noStrike" kern="0" cap="none" spc="-15" normalizeH="0" baseline="0" noProof="0" dirty="0">
                <a:ln>
                  <a:noFill/>
                </a:ln>
                <a:solidFill>
                  <a:srgbClr val="12219D"/>
                </a:solidFill>
                <a:effectLst/>
                <a:uLnTx/>
                <a:uFillTx/>
                <a:latin typeface="Arial Black"/>
                <a:cs typeface="Arial Black"/>
              </a:rPr>
              <a:t> </a:t>
            </a:r>
            <a:r>
              <a:rPr kumimoji="0" sz="2200" b="0" i="0" u="none" strike="noStrike" kern="0" cap="none" spc="-175" normalizeH="0" baseline="0" noProof="0" dirty="0">
                <a:ln>
                  <a:noFill/>
                </a:ln>
                <a:solidFill>
                  <a:srgbClr val="12219D"/>
                </a:solidFill>
                <a:effectLst/>
                <a:uLnTx/>
                <a:uFillTx/>
                <a:latin typeface="Arial Black"/>
                <a:cs typeface="Arial Black"/>
              </a:rPr>
              <a:t>des</a:t>
            </a:r>
            <a:r>
              <a:rPr kumimoji="0" sz="2200" b="0" i="0" u="none" strike="noStrike" kern="0" cap="none" spc="-165" normalizeH="0" baseline="0" noProof="0" dirty="0">
                <a:ln>
                  <a:noFill/>
                </a:ln>
                <a:solidFill>
                  <a:srgbClr val="12219D"/>
                </a:solidFill>
                <a:effectLst/>
                <a:uLnTx/>
                <a:uFillTx/>
                <a:latin typeface="Arial Black"/>
                <a:cs typeface="Arial Black"/>
              </a:rPr>
              <a:t> </a:t>
            </a:r>
            <a:r>
              <a:rPr kumimoji="0" sz="2200" b="0" i="0" u="none" strike="noStrike" kern="0" cap="none" spc="-195" normalizeH="0" baseline="0" noProof="0" dirty="0">
                <a:ln>
                  <a:noFill/>
                </a:ln>
                <a:solidFill>
                  <a:srgbClr val="12219D"/>
                </a:solidFill>
                <a:effectLst/>
                <a:uLnTx/>
                <a:uFillTx/>
                <a:latin typeface="Arial Black"/>
                <a:cs typeface="Arial Black"/>
              </a:rPr>
              <a:t>gestes</a:t>
            </a:r>
            <a:r>
              <a:rPr kumimoji="0" sz="2200" b="0" i="0" u="none" strike="noStrike" kern="0" cap="none" spc="-165" normalizeH="0" baseline="0" noProof="0" dirty="0">
                <a:ln>
                  <a:noFill/>
                </a:ln>
                <a:solidFill>
                  <a:srgbClr val="12219D"/>
                </a:solidFill>
                <a:effectLst/>
                <a:uLnTx/>
                <a:uFillTx/>
                <a:latin typeface="Arial Black"/>
                <a:cs typeface="Arial Black"/>
              </a:rPr>
              <a:t> </a:t>
            </a:r>
            <a:r>
              <a:rPr kumimoji="0" sz="2200" b="0" i="0" u="none" strike="noStrike" kern="0" cap="none" spc="-125" normalizeH="0" baseline="0" noProof="0" dirty="0">
                <a:ln>
                  <a:noFill/>
                </a:ln>
                <a:solidFill>
                  <a:srgbClr val="12219D"/>
                </a:solidFill>
                <a:effectLst/>
                <a:uLnTx/>
                <a:uFillTx/>
                <a:latin typeface="Arial Black"/>
                <a:cs typeface="Arial Black"/>
              </a:rPr>
              <a:t>techniques</a:t>
            </a:r>
            <a:r>
              <a:rPr kumimoji="0" sz="2200" b="0" i="0" u="none" strike="noStrike" kern="0" cap="none" spc="-165" normalizeH="0" baseline="0" noProof="0" dirty="0">
                <a:ln>
                  <a:noFill/>
                </a:ln>
                <a:solidFill>
                  <a:srgbClr val="12219D"/>
                </a:solidFill>
                <a:effectLst/>
                <a:uLnTx/>
                <a:uFillTx/>
                <a:latin typeface="Arial Black"/>
                <a:cs typeface="Arial Black"/>
              </a:rPr>
              <a:t> </a:t>
            </a:r>
            <a:r>
              <a:rPr kumimoji="0" sz="2200" b="0" i="0" u="none" strike="noStrike" kern="0" cap="none" spc="-55" normalizeH="0" baseline="0" noProof="0" dirty="0">
                <a:ln>
                  <a:noFill/>
                </a:ln>
                <a:solidFill>
                  <a:srgbClr val="12219D"/>
                </a:solidFill>
                <a:effectLst/>
                <a:uLnTx/>
                <a:uFillTx/>
                <a:latin typeface="Arial Black"/>
                <a:cs typeface="Arial Black"/>
              </a:rPr>
              <a:t>pour</a:t>
            </a:r>
            <a:r>
              <a:rPr kumimoji="0" sz="2200" b="0" i="0" u="none" strike="noStrike" kern="0" cap="none" spc="-165" normalizeH="0" baseline="0" noProof="0" dirty="0">
                <a:ln>
                  <a:noFill/>
                </a:ln>
                <a:solidFill>
                  <a:srgbClr val="12219D"/>
                </a:solidFill>
                <a:effectLst/>
                <a:uLnTx/>
                <a:uFillTx/>
                <a:latin typeface="Arial Black"/>
                <a:cs typeface="Arial Black"/>
              </a:rPr>
              <a:t> </a:t>
            </a:r>
            <a:r>
              <a:rPr kumimoji="0" sz="2200" b="0" i="0" u="none" strike="noStrike" kern="0" cap="none" spc="-170" normalizeH="0" baseline="0" noProof="0" dirty="0">
                <a:ln>
                  <a:noFill/>
                </a:ln>
                <a:solidFill>
                  <a:srgbClr val="12219D"/>
                </a:solidFill>
                <a:effectLst/>
                <a:uLnTx/>
                <a:uFillTx/>
                <a:latin typeface="Arial Black"/>
                <a:cs typeface="Arial Black"/>
              </a:rPr>
              <a:t>les</a:t>
            </a:r>
            <a:r>
              <a:rPr kumimoji="0" sz="2200" b="0" i="0" u="none" strike="noStrike" kern="0" cap="none" spc="-165" normalizeH="0" baseline="0" noProof="0" dirty="0">
                <a:ln>
                  <a:noFill/>
                </a:ln>
                <a:solidFill>
                  <a:srgbClr val="12219D"/>
                </a:solidFill>
                <a:effectLst/>
                <a:uLnTx/>
                <a:uFillTx/>
                <a:latin typeface="Arial Black"/>
                <a:cs typeface="Arial Black"/>
              </a:rPr>
              <a:t> </a:t>
            </a:r>
            <a:r>
              <a:rPr kumimoji="0" sz="2200" b="0" i="0" u="none" strike="noStrike" kern="0" cap="none" spc="-105" normalizeH="0" baseline="0" noProof="0" dirty="0">
                <a:ln>
                  <a:noFill/>
                </a:ln>
                <a:solidFill>
                  <a:srgbClr val="12219D"/>
                </a:solidFill>
                <a:effectLst/>
                <a:uLnTx/>
                <a:uFillTx/>
                <a:latin typeface="Arial Black"/>
                <a:cs typeface="Arial Black"/>
              </a:rPr>
              <a:t>effectuer</a:t>
            </a:r>
            <a:r>
              <a:rPr kumimoji="0" sz="2200" b="0" i="0" u="none" strike="noStrike" kern="0" cap="none" spc="-165" normalizeH="0" baseline="0" noProof="0" dirty="0">
                <a:ln>
                  <a:noFill/>
                </a:ln>
                <a:solidFill>
                  <a:srgbClr val="12219D"/>
                </a:solidFill>
                <a:effectLst/>
                <a:uLnTx/>
                <a:uFillTx/>
                <a:latin typeface="Arial Black"/>
                <a:cs typeface="Arial Black"/>
              </a:rPr>
              <a:t> </a:t>
            </a:r>
            <a:r>
              <a:rPr kumimoji="0" sz="2200" b="0" i="0" u="none" strike="noStrike" kern="0" cap="none" spc="-105" normalizeH="0" baseline="0" noProof="0" dirty="0">
                <a:ln>
                  <a:noFill/>
                </a:ln>
                <a:solidFill>
                  <a:srgbClr val="12219D"/>
                </a:solidFill>
                <a:effectLst/>
                <a:uLnTx/>
                <a:uFillTx/>
                <a:latin typeface="Arial Black"/>
                <a:cs typeface="Arial Black"/>
              </a:rPr>
              <a:t>en</a:t>
            </a:r>
            <a:r>
              <a:rPr kumimoji="0" sz="2200" b="0" i="0" u="none" strike="noStrike" kern="0" cap="none" spc="-15" normalizeH="0" baseline="0" noProof="0" dirty="0">
                <a:ln>
                  <a:noFill/>
                </a:ln>
                <a:solidFill>
                  <a:srgbClr val="12219D"/>
                </a:solidFill>
                <a:effectLst/>
                <a:uLnTx/>
                <a:uFillTx/>
                <a:latin typeface="Arial Black"/>
                <a:cs typeface="Arial Black"/>
              </a:rPr>
              <a:t> </a:t>
            </a:r>
            <a:r>
              <a:rPr kumimoji="0" sz="2200" b="0" i="0" u="none" strike="noStrike" kern="0" cap="none" spc="-80" normalizeH="0" baseline="0" noProof="0" dirty="0">
                <a:ln>
                  <a:noFill/>
                </a:ln>
                <a:solidFill>
                  <a:srgbClr val="12219D"/>
                </a:solidFill>
                <a:effectLst/>
                <a:uLnTx/>
                <a:uFillTx/>
                <a:latin typeface="Arial Black"/>
                <a:cs typeface="Arial Black"/>
              </a:rPr>
              <a:t>toute</a:t>
            </a:r>
            <a:r>
              <a:rPr kumimoji="0" sz="2200" b="0" i="0" u="none" strike="noStrike" kern="0" cap="none" spc="-165" normalizeH="0" baseline="0" noProof="0" dirty="0">
                <a:ln>
                  <a:noFill/>
                </a:ln>
                <a:solidFill>
                  <a:srgbClr val="12219D"/>
                </a:solidFill>
                <a:effectLst/>
                <a:uLnTx/>
                <a:uFillTx/>
                <a:latin typeface="Arial Black"/>
                <a:cs typeface="Arial Black"/>
              </a:rPr>
              <a:t> </a:t>
            </a:r>
            <a:r>
              <a:rPr kumimoji="0" sz="2200" b="0" i="0" u="none" strike="noStrike" kern="0" cap="none" spc="-135" normalizeH="0" baseline="0" noProof="0" dirty="0">
                <a:ln>
                  <a:noFill/>
                </a:ln>
                <a:solidFill>
                  <a:srgbClr val="12219D"/>
                </a:solidFill>
                <a:effectLst/>
                <a:uLnTx/>
                <a:uFillTx/>
                <a:latin typeface="Arial Black"/>
                <a:cs typeface="Arial Black"/>
              </a:rPr>
              <a:t>sécurité</a:t>
            </a:r>
            <a:r>
              <a:rPr kumimoji="0" sz="2200" b="0" i="0" u="none" strike="noStrike" kern="0" cap="none" spc="-165" normalizeH="0" baseline="0" noProof="0" dirty="0">
                <a:ln>
                  <a:noFill/>
                </a:ln>
                <a:solidFill>
                  <a:srgbClr val="12219D"/>
                </a:solidFill>
                <a:effectLst/>
                <a:uLnTx/>
                <a:uFillTx/>
                <a:latin typeface="Arial Black"/>
                <a:cs typeface="Arial Black"/>
              </a:rPr>
              <a:t> </a:t>
            </a:r>
            <a:r>
              <a:rPr kumimoji="0" sz="2200" b="0" i="0" u="none" strike="noStrike" kern="0" cap="none" spc="-105" normalizeH="0" baseline="0" noProof="0" dirty="0">
                <a:ln>
                  <a:noFill/>
                </a:ln>
                <a:solidFill>
                  <a:srgbClr val="12219D"/>
                </a:solidFill>
                <a:effectLst/>
                <a:uLnTx/>
                <a:uFillTx/>
                <a:latin typeface="Arial Black"/>
                <a:cs typeface="Arial Black"/>
              </a:rPr>
              <a:t>et</a:t>
            </a:r>
            <a:r>
              <a:rPr kumimoji="0" sz="2200" b="0" i="0" u="none" strike="noStrike" kern="0" cap="none" spc="-165" normalizeH="0" baseline="0" noProof="0" dirty="0">
                <a:ln>
                  <a:noFill/>
                </a:ln>
                <a:solidFill>
                  <a:srgbClr val="12219D"/>
                </a:solidFill>
                <a:effectLst/>
                <a:uLnTx/>
                <a:uFillTx/>
                <a:latin typeface="Arial Black"/>
                <a:cs typeface="Arial Black"/>
              </a:rPr>
              <a:t> </a:t>
            </a:r>
            <a:r>
              <a:rPr kumimoji="0" sz="2200" b="0" i="0" u="none" strike="noStrike" kern="0" cap="none" spc="-130" normalizeH="0" baseline="0" noProof="0" dirty="0">
                <a:ln>
                  <a:noFill/>
                </a:ln>
                <a:solidFill>
                  <a:srgbClr val="12219D"/>
                </a:solidFill>
                <a:effectLst/>
                <a:uLnTx/>
                <a:uFillTx/>
                <a:latin typeface="Arial Black"/>
                <a:cs typeface="Arial Black"/>
              </a:rPr>
              <a:t>dans</a:t>
            </a:r>
            <a:r>
              <a:rPr kumimoji="0" sz="2200" b="0" i="0" u="none" strike="noStrike" kern="0" cap="none" spc="-165" normalizeH="0" baseline="0" noProof="0" dirty="0">
                <a:ln>
                  <a:noFill/>
                </a:ln>
                <a:solidFill>
                  <a:srgbClr val="12219D"/>
                </a:solidFill>
                <a:effectLst/>
                <a:uLnTx/>
                <a:uFillTx/>
                <a:latin typeface="Arial Black"/>
                <a:cs typeface="Arial Black"/>
              </a:rPr>
              <a:t> </a:t>
            </a:r>
            <a:r>
              <a:rPr kumimoji="0" sz="2200" b="0" i="0" u="none" strike="noStrike" kern="0" cap="none" spc="-125" normalizeH="0" baseline="0" noProof="0" dirty="0">
                <a:ln>
                  <a:noFill/>
                </a:ln>
                <a:solidFill>
                  <a:srgbClr val="12219D"/>
                </a:solidFill>
                <a:effectLst/>
                <a:uLnTx/>
                <a:uFillTx/>
                <a:latin typeface="Arial Black"/>
                <a:cs typeface="Arial Black"/>
              </a:rPr>
              <a:t>le</a:t>
            </a:r>
            <a:r>
              <a:rPr kumimoji="0" sz="2200" b="0" i="0" u="none" strike="noStrike" kern="0" cap="none" spc="-165" normalizeH="0" baseline="0" noProof="0" dirty="0">
                <a:ln>
                  <a:noFill/>
                </a:ln>
                <a:solidFill>
                  <a:srgbClr val="12219D"/>
                </a:solidFill>
                <a:effectLst/>
                <a:uLnTx/>
                <a:uFillTx/>
                <a:latin typeface="Arial Black"/>
                <a:cs typeface="Arial Black"/>
              </a:rPr>
              <a:t> </a:t>
            </a:r>
            <a:r>
              <a:rPr kumimoji="0" sz="2200" b="0" i="0" u="none" strike="noStrike" kern="0" cap="none" spc="-155" normalizeH="0" baseline="0" noProof="0" dirty="0">
                <a:ln>
                  <a:noFill/>
                </a:ln>
                <a:solidFill>
                  <a:srgbClr val="12219D"/>
                </a:solidFill>
                <a:effectLst/>
                <a:uLnTx/>
                <a:uFillTx/>
                <a:latin typeface="Arial Black"/>
                <a:cs typeface="Arial Black"/>
              </a:rPr>
              <a:t>respect</a:t>
            </a:r>
            <a:r>
              <a:rPr kumimoji="0" sz="2200" b="0" i="0" u="none" strike="noStrike" kern="0" cap="none" spc="-165" normalizeH="0" baseline="0" noProof="0" dirty="0">
                <a:ln>
                  <a:noFill/>
                </a:ln>
                <a:solidFill>
                  <a:srgbClr val="12219D"/>
                </a:solidFill>
                <a:effectLst/>
                <a:uLnTx/>
                <a:uFillTx/>
                <a:latin typeface="Arial Black"/>
                <a:cs typeface="Arial Black"/>
              </a:rPr>
              <a:t> </a:t>
            </a:r>
            <a:r>
              <a:rPr kumimoji="0" sz="2200" b="0" i="0" u="none" strike="noStrike" kern="0" cap="none" spc="-55" normalizeH="0" baseline="0" noProof="0" dirty="0">
                <a:ln>
                  <a:noFill/>
                </a:ln>
                <a:solidFill>
                  <a:srgbClr val="12219D"/>
                </a:solidFill>
                <a:effectLst/>
                <a:uLnTx/>
                <a:uFillTx/>
                <a:latin typeface="Arial Black"/>
                <a:cs typeface="Arial Black"/>
              </a:rPr>
              <a:t>du</a:t>
            </a:r>
            <a:r>
              <a:rPr kumimoji="0" sz="2200" b="0" i="0" u="none" strike="noStrike" kern="0" cap="none" spc="-165" normalizeH="0" baseline="0" noProof="0" dirty="0">
                <a:ln>
                  <a:noFill/>
                </a:ln>
                <a:solidFill>
                  <a:srgbClr val="12219D"/>
                </a:solidFill>
                <a:effectLst/>
                <a:uLnTx/>
                <a:uFillTx/>
                <a:latin typeface="Arial Black"/>
                <a:cs typeface="Arial Black"/>
              </a:rPr>
              <a:t> </a:t>
            </a:r>
            <a:r>
              <a:rPr kumimoji="0" sz="2200" b="0" i="0" u="none" strike="noStrike" kern="0" cap="none" spc="-275" normalizeH="0" baseline="0" noProof="0" dirty="0">
                <a:ln>
                  <a:noFill/>
                </a:ln>
                <a:solidFill>
                  <a:srgbClr val="12219D"/>
                </a:solidFill>
                <a:effectLst/>
                <a:uLnTx/>
                <a:uFillTx/>
                <a:latin typeface="Arial Black"/>
                <a:cs typeface="Arial Black"/>
              </a:rPr>
              <a:t>BEA</a:t>
            </a:r>
            <a:endParaRPr kumimoji="0" sz="2200" b="0" i="0" u="none" strike="noStrike" kern="0" cap="none" spc="0" normalizeH="0" baseline="0" noProof="0">
              <a:ln>
                <a:noFill/>
              </a:ln>
              <a:solidFill>
                <a:sysClr val="windowText" lastClr="000000"/>
              </a:solidFill>
              <a:effectLst/>
              <a:uLnTx/>
              <a:uFillTx/>
              <a:latin typeface="Arial Black"/>
              <a:cs typeface="Arial Black"/>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123443"/>
            <a:ext cx="18283555" cy="7164070"/>
            <a:chOff x="0" y="3123443"/>
            <a:chExt cx="18283555" cy="7164070"/>
          </a:xfrm>
        </p:grpSpPr>
        <p:sp>
          <p:nvSpPr>
            <p:cNvPr id="3" name="object 3"/>
            <p:cNvSpPr/>
            <p:nvPr/>
          </p:nvSpPr>
          <p:spPr>
            <a:xfrm>
              <a:off x="0" y="5143499"/>
              <a:ext cx="18283555" cy="5143500"/>
            </a:xfrm>
            <a:custGeom>
              <a:avLst/>
              <a:gdLst/>
              <a:ahLst/>
              <a:cxnLst/>
              <a:rect l="l" t="t" r="r" b="b"/>
              <a:pathLst>
                <a:path w="18283555" h="5143500">
                  <a:moveTo>
                    <a:pt x="18283533" y="5143499"/>
                  </a:moveTo>
                  <a:lnTo>
                    <a:pt x="0" y="5143499"/>
                  </a:lnTo>
                  <a:lnTo>
                    <a:pt x="0" y="0"/>
                  </a:lnTo>
                  <a:lnTo>
                    <a:pt x="18283533" y="0"/>
                  </a:lnTo>
                  <a:lnTo>
                    <a:pt x="18283533" y="5143499"/>
                  </a:lnTo>
                  <a:close/>
                </a:path>
              </a:pathLst>
            </a:custGeom>
            <a:solidFill>
              <a:srgbClr val="04092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1942872" y="3631836"/>
              <a:ext cx="3028949" cy="3019424"/>
            </a:xfrm>
            <a:prstGeom prst="rect">
              <a:avLst/>
            </a:prstGeom>
          </p:spPr>
        </p:pic>
        <p:sp>
          <p:nvSpPr>
            <p:cNvPr id="5" name="object 5"/>
            <p:cNvSpPr/>
            <p:nvPr/>
          </p:nvSpPr>
          <p:spPr>
            <a:xfrm>
              <a:off x="2105580" y="3792653"/>
              <a:ext cx="2701925" cy="2701925"/>
            </a:xfrm>
            <a:custGeom>
              <a:avLst/>
              <a:gdLst/>
              <a:ahLst/>
              <a:cxnLst/>
              <a:rect l="l" t="t" r="r" b="b"/>
              <a:pathLst>
                <a:path w="2701925" h="2701925">
                  <a:moveTo>
                    <a:pt x="1350846" y="2701692"/>
                  </a:moveTo>
                  <a:lnTo>
                    <a:pt x="1302396" y="2700840"/>
                  </a:lnTo>
                  <a:lnTo>
                    <a:pt x="1254374" y="2698301"/>
                  </a:lnTo>
                  <a:lnTo>
                    <a:pt x="1206810" y="2694104"/>
                  </a:lnTo>
                  <a:lnTo>
                    <a:pt x="1159733" y="2688278"/>
                  </a:lnTo>
                  <a:lnTo>
                    <a:pt x="1113170" y="2680851"/>
                  </a:lnTo>
                  <a:lnTo>
                    <a:pt x="1067151" y="2671852"/>
                  </a:lnTo>
                  <a:lnTo>
                    <a:pt x="1021704" y="2661310"/>
                  </a:lnTo>
                  <a:lnTo>
                    <a:pt x="976857" y="2649253"/>
                  </a:lnTo>
                  <a:lnTo>
                    <a:pt x="932640" y="2635710"/>
                  </a:lnTo>
                  <a:lnTo>
                    <a:pt x="889080" y="2620709"/>
                  </a:lnTo>
                  <a:lnTo>
                    <a:pt x="846206" y="2604278"/>
                  </a:lnTo>
                  <a:lnTo>
                    <a:pt x="804047" y="2586447"/>
                  </a:lnTo>
                  <a:lnTo>
                    <a:pt x="762632" y="2567244"/>
                  </a:lnTo>
                  <a:lnTo>
                    <a:pt x="721989" y="2546698"/>
                  </a:lnTo>
                  <a:lnTo>
                    <a:pt x="682146" y="2524837"/>
                  </a:lnTo>
                  <a:lnTo>
                    <a:pt x="643132" y="2501689"/>
                  </a:lnTo>
                  <a:lnTo>
                    <a:pt x="604976" y="2477284"/>
                  </a:lnTo>
                  <a:lnTo>
                    <a:pt x="567707" y="2451649"/>
                  </a:lnTo>
                  <a:lnTo>
                    <a:pt x="531352" y="2424814"/>
                  </a:lnTo>
                  <a:lnTo>
                    <a:pt x="495941" y="2396807"/>
                  </a:lnTo>
                  <a:lnTo>
                    <a:pt x="461502" y="2367656"/>
                  </a:lnTo>
                  <a:lnTo>
                    <a:pt x="428063" y="2337390"/>
                  </a:lnTo>
                  <a:lnTo>
                    <a:pt x="395653" y="2306039"/>
                  </a:lnTo>
                  <a:lnTo>
                    <a:pt x="364301" y="2273629"/>
                  </a:lnTo>
                  <a:lnTo>
                    <a:pt x="334036" y="2240190"/>
                  </a:lnTo>
                  <a:lnTo>
                    <a:pt x="304885" y="2205751"/>
                  </a:lnTo>
                  <a:lnTo>
                    <a:pt x="276878" y="2170340"/>
                  </a:lnTo>
                  <a:lnTo>
                    <a:pt x="250043" y="2133985"/>
                  </a:lnTo>
                  <a:lnTo>
                    <a:pt x="224408" y="2096715"/>
                  </a:lnTo>
                  <a:lnTo>
                    <a:pt x="200003" y="2058559"/>
                  </a:lnTo>
                  <a:lnTo>
                    <a:pt x="176855" y="2019546"/>
                  </a:lnTo>
                  <a:lnTo>
                    <a:pt x="154994" y="1979703"/>
                  </a:lnTo>
                  <a:lnTo>
                    <a:pt x="134447" y="1939060"/>
                  </a:lnTo>
                  <a:lnTo>
                    <a:pt x="115244" y="1897644"/>
                  </a:lnTo>
                  <a:lnTo>
                    <a:pt x="97414" y="1855486"/>
                  </a:lnTo>
                  <a:lnTo>
                    <a:pt x="80983" y="1812612"/>
                  </a:lnTo>
                  <a:lnTo>
                    <a:pt x="65982" y="1769052"/>
                  </a:lnTo>
                  <a:lnTo>
                    <a:pt x="52439" y="1724835"/>
                  </a:lnTo>
                  <a:lnTo>
                    <a:pt x="40382" y="1679988"/>
                  </a:lnTo>
                  <a:lnTo>
                    <a:pt x="29839" y="1634541"/>
                  </a:lnTo>
                  <a:lnTo>
                    <a:pt x="20841" y="1588522"/>
                  </a:lnTo>
                  <a:lnTo>
                    <a:pt x="13414" y="1541959"/>
                  </a:lnTo>
                  <a:lnTo>
                    <a:pt x="7588" y="1494881"/>
                  </a:lnTo>
                  <a:lnTo>
                    <a:pt x="3391" y="1447318"/>
                  </a:lnTo>
                  <a:lnTo>
                    <a:pt x="852" y="1399296"/>
                  </a:lnTo>
                  <a:lnTo>
                    <a:pt x="0" y="1350846"/>
                  </a:lnTo>
                  <a:lnTo>
                    <a:pt x="852" y="1302395"/>
                  </a:lnTo>
                  <a:lnTo>
                    <a:pt x="3391" y="1254374"/>
                  </a:lnTo>
                  <a:lnTo>
                    <a:pt x="7588" y="1206810"/>
                  </a:lnTo>
                  <a:lnTo>
                    <a:pt x="13414" y="1159733"/>
                  </a:lnTo>
                  <a:lnTo>
                    <a:pt x="20841" y="1113170"/>
                  </a:lnTo>
                  <a:lnTo>
                    <a:pt x="29839" y="1067151"/>
                  </a:lnTo>
                  <a:lnTo>
                    <a:pt x="40382" y="1021704"/>
                  </a:lnTo>
                  <a:lnTo>
                    <a:pt x="52439" y="976857"/>
                  </a:lnTo>
                  <a:lnTo>
                    <a:pt x="65982" y="932639"/>
                  </a:lnTo>
                  <a:lnTo>
                    <a:pt x="80983" y="889080"/>
                  </a:lnTo>
                  <a:lnTo>
                    <a:pt x="97414" y="846206"/>
                  </a:lnTo>
                  <a:lnTo>
                    <a:pt x="115244" y="804047"/>
                  </a:lnTo>
                  <a:lnTo>
                    <a:pt x="134447" y="762632"/>
                  </a:lnTo>
                  <a:lnTo>
                    <a:pt x="154994" y="721989"/>
                  </a:lnTo>
                  <a:lnTo>
                    <a:pt x="176855" y="682146"/>
                  </a:lnTo>
                  <a:lnTo>
                    <a:pt x="200003" y="643132"/>
                  </a:lnTo>
                  <a:lnTo>
                    <a:pt x="224408" y="604976"/>
                  </a:lnTo>
                  <a:lnTo>
                    <a:pt x="250043" y="567707"/>
                  </a:lnTo>
                  <a:lnTo>
                    <a:pt x="276878" y="531352"/>
                  </a:lnTo>
                  <a:lnTo>
                    <a:pt x="304885" y="495941"/>
                  </a:lnTo>
                  <a:lnTo>
                    <a:pt x="334036" y="461502"/>
                  </a:lnTo>
                  <a:lnTo>
                    <a:pt x="364301" y="428063"/>
                  </a:lnTo>
                  <a:lnTo>
                    <a:pt x="395653" y="395653"/>
                  </a:lnTo>
                  <a:lnTo>
                    <a:pt x="428063" y="364301"/>
                  </a:lnTo>
                  <a:lnTo>
                    <a:pt x="461502" y="334036"/>
                  </a:lnTo>
                  <a:lnTo>
                    <a:pt x="495941" y="304885"/>
                  </a:lnTo>
                  <a:lnTo>
                    <a:pt x="531352" y="276878"/>
                  </a:lnTo>
                  <a:lnTo>
                    <a:pt x="567707" y="250043"/>
                  </a:lnTo>
                  <a:lnTo>
                    <a:pt x="604976" y="224408"/>
                  </a:lnTo>
                  <a:lnTo>
                    <a:pt x="643132" y="200003"/>
                  </a:lnTo>
                  <a:lnTo>
                    <a:pt x="682146" y="176855"/>
                  </a:lnTo>
                  <a:lnTo>
                    <a:pt x="721989" y="154994"/>
                  </a:lnTo>
                  <a:lnTo>
                    <a:pt x="762632" y="134447"/>
                  </a:lnTo>
                  <a:lnTo>
                    <a:pt x="804047" y="115244"/>
                  </a:lnTo>
                  <a:lnTo>
                    <a:pt x="846206" y="97414"/>
                  </a:lnTo>
                  <a:lnTo>
                    <a:pt x="889080" y="80983"/>
                  </a:lnTo>
                  <a:lnTo>
                    <a:pt x="932640" y="65982"/>
                  </a:lnTo>
                  <a:lnTo>
                    <a:pt x="976857" y="52439"/>
                  </a:lnTo>
                  <a:lnTo>
                    <a:pt x="1021704" y="40382"/>
                  </a:lnTo>
                  <a:lnTo>
                    <a:pt x="1067151" y="29839"/>
                  </a:lnTo>
                  <a:lnTo>
                    <a:pt x="1113170" y="20841"/>
                  </a:lnTo>
                  <a:lnTo>
                    <a:pt x="1159733" y="13414"/>
                  </a:lnTo>
                  <a:lnTo>
                    <a:pt x="1206810" y="7588"/>
                  </a:lnTo>
                  <a:lnTo>
                    <a:pt x="1254374" y="3391"/>
                  </a:lnTo>
                  <a:lnTo>
                    <a:pt x="1302396" y="852"/>
                  </a:lnTo>
                  <a:lnTo>
                    <a:pt x="1350846" y="0"/>
                  </a:lnTo>
                  <a:lnTo>
                    <a:pt x="1399297" y="852"/>
                  </a:lnTo>
                  <a:lnTo>
                    <a:pt x="1447318" y="3391"/>
                  </a:lnTo>
                  <a:lnTo>
                    <a:pt x="1494882" y="7588"/>
                  </a:lnTo>
                  <a:lnTo>
                    <a:pt x="1541959" y="13414"/>
                  </a:lnTo>
                  <a:lnTo>
                    <a:pt x="1588522" y="20841"/>
                  </a:lnTo>
                  <a:lnTo>
                    <a:pt x="1634541" y="29839"/>
                  </a:lnTo>
                  <a:lnTo>
                    <a:pt x="1679988" y="40382"/>
                  </a:lnTo>
                  <a:lnTo>
                    <a:pt x="1724835" y="52439"/>
                  </a:lnTo>
                  <a:lnTo>
                    <a:pt x="1769052" y="65982"/>
                  </a:lnTo>
                  <a:lnTo>
                    <a:pt x="1812612" y="80983"/>
                  </a:lnTo>
                  <a:lnTo>
                    <a:pt x="1855486" y="97414"/>
                  </a:lnTo>
                  <a:lnTo>
                    <a:pt x="1897644" y="115244"/>
                  </a:lnTo>
                  <a:lnTo>
                    <a:pt x="1939060" y="134447"/>
                  </a:lnTo>
                  <a:lnTo>
                    <a:pt x="1979703" y="154994"/>
                  </a:lnTo>
                  <a:lnTo>
                    <a:pt x="2019546" y="176855"/>
                  </a:lnTo>
                  <a:lnTo>
                    <a:pt x="2058559" y="200003"/>
                  </a:lnTo>
                  <a:lnTo>
                    <a:pt x="2096715" y="224408"/>
                  </a:lnTo>
                  <a:lnTo>
                    <a:pt x="2133985" y="250043"/>
                  </a:lnTo>
                  <a:lnTo>
                    <a:pt x="2170340" y="276878"/>
                  </a:lnTo>
                  <a:lnTo>
                    <a:pt x="2205751" y="304885"/>
                  </a:lnTo>
                  <a:lnTo>
                    <a:pt x="2240190" y="334036"/>
                  </a:lnTo>
                  <a:lnTo>
                    <a:pt x="2273629" y="364301"/>
                  </a:lnTo>
                  <a:lnTo>
                    <a:pt x="2306038" y="395653"/>
                  </a:lnTo>
                  <a:lnTo>
                    <a:pt x="2337390" y="428063"/>
                  </a:lnTo>
                  <a:lnTo>
                    <a:pt x="2367656" y="461502"/>
                  </a:lnTo>
                  <a:lnTo>
                    <a:pt x="2396806" y="495941"/>
                  </a:lnTo>
                  <a:lnTo>
                    <a:pt x="2424814" y="531352"/>
                  </a:lnTo>
                  <a:lnTo>
                    <a:pt x="2451649" y="567707"/>
                  </a:lnTo>
                  <a:lnTo>
                    <a:pt x="2477283" y="604976"/>
                  </a:lnTo>
                  <a:lnTo>
                    <a:pt x="2501689" y="643132"/>
                  </a:lnTo>
                  <a:lnTo>
                    <a:pt x="2524836" y="682146"/>
                  </a:lnTo>
                  <a:lnTo>
                    <a:pt x="2546698" y="721989"/>
                  </a:lnTo>
                  <a:lnTo>
                    <a:pt x="2567244" y="762632"/>
                  </a:lnTo>
                  <a:lnTo>
                    <a:pt x="2586447" y="804047"/>
                  </a:lnTo>
                  <a:lnTo>
                    <a:pt x="2604278" y="846206"/>
                  </a:lnTo>
                  <a:lnTo>
                    <a:pt x="2620709" y="889080"/>
                  </a:lnTo>
                  <a:lnTo>
                    <a:pt x="2635710" y="932639"/>
                  </a:lnTo>
                  <a:lnTo>
                    <a:pt x="2649253" y="976857"/>
                  </a:lnTo>
                  <a:lnTo>
                    <a:pt x="2661310" y="1021704"/>
                  </a:lnTo>
                  <a:lnTo>
                    <a:pt x="2671852" y="1067151"/>
                  </a:lnTo>
                  <a:lnTo>
                    <a:pt x="2680851" y="1113170"/>
                  </a:lnTo>
                  <a:lnTo>
                    <a:pt x="2688278" y="1159733"/>
                  </a:lnTo>
                  <a:lnTo>
                    <a:pt x="2694104" y="1206810"/>
                  </a:lnTo>
                  <a:lnTo>
                    <a:pt x="2698301" y="1254374"/>
                  </a:lnTo>
                  <a:lnTo>
                    <a:pt x="2700840" y="1302395"/>
                  </a:lnTo>
                  <a:lnTo>
                    <a:pt x="2701692" y="1350846"/>
                  </a:lnTo>
                  <a:lnTo>
                    <a:pt x="2700840" y="1399296"/>
                  </a:lnTo>
                  <a:lnTo>
                    <a:pt x="2698301" y="1447318"/>
                  </a:lnTo>
                  <a:lnTo>
                    <a:pt x="2694104" y="1494881"/>
                  </a:lnTo>
                  <a:lnTo>
                    <a:pt x="2688278" y="1541959"/>
                  </a:lnTo>
                  <a:lnTo>
                    <a:pt x="2680851" y="1588522"/>
                  </a:lnTo>
                  <a:lnTo>
                    <a:pt x="2671852" y="1634541"/>
                  </a:lnTo>
                  <a:lnTo>
                    <a:pt x="2661310" y="1679988"/>
                  </a:lnTo>
                  <a:lnTo>
                    <a:pt x="2649253" y="1724835"/>
                  </a:lnTo>
                  <a:lnTo>
                    <a:pt x="2635710" y="1769052"/>
                  </a:lnTo>
                  <a:lnTo>
                    <a:pt x="2620709" y="1812612"/>
                  </a:lnTo>
                  <a:lnTo>
                    <a:pt x="2604278" y="1855486"/>
                  </a:lnTo>
                  <a:lnTo>
                    <a:pt x="2586447" y="1897644"/>
                  </a:lnTo>
                  <a:lnTo>
                    <a:pt x="2567244" y="1939060"/>
                  </a:lnTo>
                  <a:lnTo>
                    <a:pt x="2546698" y="1979703"/>
                  </a:lnTo>
                  <a:lnTo>
                    <a:pt x="2524836" y="2019546"/>
                  </a:lnTo>
                  <a:lnTo>
                    <a:pt x="2501689" y="2058559"/>
                  </a:lnTo>
                  <a:lnTo>
                    <a:pt x="2477283" y="2096715"/>
                  </a:lnTo>
                  <a:lnTo>
                    <a:pt x="2451649" y="2133985"/>
                  </a:lnTo>
                  <a:lnTo>
                    <a:pt x="2424814" y="2170340"/>
                  </a:lnTo>
                  <a:lnTo>
                    <a:pt x="2396806" y="2205751"/>
                  </a:lnTo>
                  <a:lnTo>
                    <a:pt x="2367656" y="2240190"/>
                  </a:lnTo>
                  <a:lnTo>
                    <a:pt x="2337390" y="2273629"/>
                  </a:lnTo>
                  <a:lnTo>
                    <a:pt x="2306038" y="2306039"/>
                  </a:lnTo>
                  <a:lnTo>
                    <a:pt x="2273629" y="2337390"/>
                  </a:lnTo>
                  <a:lnTo>
                    <a:pt x="2240190" y="2367656"/>
                  </a:lnTo>
                  <a:lnTo>
                    <a:pt x="2205751" y="2396807"/>
                  </a:lnTo>
                  <a:lnTo>
                    <a:pt x="2170340" y="2424814"/>
                  </a:lnTo>
                  <a:lnTo>
                    <a:pt x="2133985" y="2451649"/>
                  </a:lnTo>
                  <a:lnTo>
                    <a:pt x="2096715" y="2477284"/>
                  </a:lnTo>
                  <a:lnTo>
                    <a:pt x="2058559" y="2501689"/>
                  </a:lnTo>
                  <a:lnTo>
                    <a:pt x="2019546" y="2524837"/>
                  </a:lnTo>
                  <a:lnTo>
                    <a:pt x="1979703" y="2546698"/>
                  </a:lnTo>
                  <a:lnTo>
                    <a:pt x="1939060" y="2567244"/>
                  </a:lnTo>
                  <a:lnTo>
                    <a:pt x="1897644" y="2586447"/>
                  </a:lnTo>
                  <a:lnTo>
                    <a:pt x="1855486" y="2604278"/>
                  </a:lnTo>
                  <a:lnTo>
                    <a:pt x="1812612" y="2620709"/>
                  </a:lnTo>
                  <a:lnTo>
                    <a:pt x="1769052" y="2635710"/>
                  </a:lnTo>
                  <a:lnTo>
                    <a:pt x="1724835" y="2649253"/>
                  </a:lnTo>
                  <a:lnTo>
                    <a:pt x="1679988" y="2661310"/>
                  </a:lnTo>
                  <a:lnTo>
                    <a:pt x="1634541" y="2671852"/>
                  </a:lnTo>
                  <a:lnTo>
                    <a:pt x="1588522" y="2680851"/>
                  </a:lnTo>
                  <a:lnTo>
                    <a:pt x="1541959" y="2688278"/>
                  </a:lnTo>
                  <a:lnTo>
                    <a:pt x="1494882" y="2694104"/>
                  </a:lnTo>
                  <a:lnTo>
                    <a:pt x="1447318" y="2698301"/>
                  </a:lnTo>
                  <a:lnTo>
                    <a:pt x="1399297" y="2700840"/>
                  </a:lnTo>
                  <a:lnTo>
                    <a:pt x="1350846" y="2701692"/>
                  </a:lnTo>
                  <a:close/>
                </a:path>
              </a:pathLst>
            </a:custGeom>
            <a:solidFill>
              <a:srgbClr val="F4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3" cstate="print"/>
            <a:stretch>
              <a:fillRect/>
            </a:stretch>
          </p:blipFill>
          <p:spPr>
            <a:xfrm>
              <a:off x="2257923" y="3944995"/>
              <a:ext cx="2397008" cy="2397008"/>
            </a:xfrm>
            <a:prstGeom prst="rect">
              <a:avLst/>
            </a:prstGeom>
          </p:spPr>
        </p:pic>
        <p:pic>
          <p:nvPicPr>
            <p:cNvPr id="7" name="object 7"/>
            <p:cNvPicPr/>
            <p:nvPr/>
          </p:nvPicPr>
          <p:blipFill>
            <a:blip r:embed="rId2" cstate="print"/>
            <a:stretch>
              <a:fillRect/>
            </a:stretch>
          </p:blipFill>
          <p:spPr>
            <a:xfrm>
              <a:off x="5055881" y="3123443"/>
              <a:ext cx="4048124" cy="4038599"/>
            </a:xfrm>
            <a:prstGeom prst="rect">
              <a:avLst/>
            </a:prstGeom>
          </p:spPr>
        </p:pic>
        <p:sp>
          <p:nvSpPr>
            <p:cNvPr id="8" name="object 8"/>
            <p:cNvSpPr/>
            <p:nvPr/>
          </p:nvSpPr>
          <p:spPr>
            <a:xfrm>
              <a:off x="5273311" y="3338345"/>
              <a:ext cx="3610610" cy="3610610"/>
            </a:xfrm>
            <a:custGeom>
              <a:avLst/>
              <a:gdLst/>
              <a:ahLst/>
              <a:cxnLst/>
              <a:rect l="l" t="t" r="r" b="b"/>
              <a:pathLst>
                <a:path w="3610609" h="3610609">
                  <a:moveTo>
                    <a:pt x="1805154" y="3610309"/>
                  </a:moveTo>
                  <a:lnTo>
                    <a:pt x="1757064" y="3609681"/>
                  </a:lnTo>
                  <a:lnTo>
                    <a:pt x="1709284" y="3607806"/>
                  </a:lnTo>
                  <a:lnTo>
                    <a:pt x="1661830" y="3604702"/>
                  </a:lnTo>
                  <a:lnTo>
                    <a:pt x="1614718" y="3600383"/>
                  </a:lnTo>
                  <a:lnTo>
                    <a:pt x="1567962" y="3594865"/>
                  </a:lnTo>
                  <a:lnTo>
                    <a:pt x="1521579" y="3588163"/>
                  </a:lnTo>
                  <a:lnTo>
                    <a:pt x="1475584" y="3580294"/>
                  </a:lnTo>
                  <a:lnTo>
                    <a:pt x="1429993" y="3571272"/>
                  </a:lnTo>
                  <a:lnTo>
                    <a:pt x="1384822" y="3561113"/>
                  </a:lnTo>
                  <a:lnTo>
                    <a:pt x="1340085" y="3549833"/>
                  </a:lnTo>
                  <a:lnTo>
                    <a:pt x="1295799" y="3537448"/>
                  </a:lnTo>
                  <a:lnTo>
                    <a:pt x="1251980" y="3523972"/>
                  </a:lnTo>
                  <a:lnTo>
                    <a:pt x="1208641" y="3509423"/>
                  </a:lnTo>
                  <a:lnTo>
                    <a:pt x="1165801" y="3493814"/>
                  </a:lnTo>
                  <a:lnTo>
                    <a:pt x="1123473" y="3477163"/>
                  </a:lnTo>
                  <a:lnTo>
                    <a:pt x="1081674" y="3459484"/>
                  </a:lnTo>
                  <a:lnTo>
                    <a:pt x="1040419" y="3440792"/>
                  </a:lnTo>
                  <a:lnTo>
                    <a:pt x="999724" y="3421105"/>
                  </a:lnTo>
                  <a:lnTo>
                    <a:pt x="959604" y="3400436"/>
                  </a:lnTo>
                  <a:lnTo>
                    <a:pt x="920075" y="3378803"/>
                  </a:lnTo>
                  <a:lnTo>
                    <a:pt x="881152" y="3356220"/>
                  </a:lnTo>
                  <a:lnTo>
                    <a:pt x="842852" y="3332703"/>
                  </a:lnTo>
                  <a:lnTo>
                    <a:pt x="805189" y="3308267"/>
                  </a:lnTo>
                  <a:lnTo>
                    <a:pt x="768180" y="3282929"/>
                  </a:lnTo>
                  <a:lnTo>
                    <a:pt x="731839" y="3256703"/>
                  </a:lnTo>
                  <a:lnTo>
                    <a:pt x="696183" y="3229606"/>
                  </a:lnTo>
                  <a:lnTo>
                    <a:pt x="661228" y="3201653"/>
                  </a:lnTo>
                  <a:lnTo>
                    <a:pt x="626987" y="3172859"/>
                  </a:lnTo>
                  <a:lnTo>
                    <a:pt x="593479" y="3143240"/>
                  </a:lnTo>
                  <a:lnTo>
                    <a:pt x="560717" y="3112812"/>
                  </a:lnTo>
                  <a:lnTo>
                    <a:pt x="528717" y="3081591"/>
                  </a:lnTo>
                  <a:lnTo>
                    <a:pt x="497496" y="3049591"/>
                  </a:lnTo>
                  <a:lnTo>
                    <a:pt x="467068" y="3016829"/>
                  </a:lnTo>
                  <a:lnTo>
                    <a:pt x="437449" y="2983321"/>
                  </a:lnTo>
                  <a:lnTo>
                    <a:pt x="408655" y="2949080"/>
                  </a:lnTo>
                  <a:lnTo>
                    <a:pt x="380702" y="2914125"/>
                  </a:lnTo>
                  <a:lnTo>
                    <a:pt x="353605" y="2878469"/>
                  </a:lnTo>
                  <a:lnTo>
                    <a:pt x="327379" y="2842128"/>
                  </a:lnTo>
                  <a:lnTo>
                    <a:pt x="302041" y="2805119"/>
                  </a:lnTo>
                  <a:lnTo>
                    <a:pt x="277605" y="2767456"/>
                  </a:lnTo>
                  <a:lnTo>
                    <a:pt x="254088" y="2729156"/>
                  </a:lnTo>
                  <a:lnTo>
                    <a:pt x="231505" y="2690233"/>
                  </a:lnTo>
                  <a:lnTo>
                    <a:pt x="209872" y="2650704"/>
                  </a:lnTo>
                  <a:lnTo>
                    <a:pt x="189203" y="2610584"/>
                  </a:lnTo>
                  <a:lnTo>
                    <a:pt x="169516" y="2569889"/>
                  </a:lnTo>
                  <a:lnTo>
                    <a:pt x="150825" y="2528634"/>
                  </a:lnTo>
                  <a:lnTo>
                    <a:pt x="133145" y="2486835"/>
                  </a:lnTo>
                  <a:lnTo>
                    <a:pt x="116494" y="2444507"/>
                  </a:lnTo>
                  <a:lnTo>
                    <a:pt x="100885" y="2401667"/>
                  </a:lnTo>
                  <a:lnTo>
                    <a:pt x="86336" y="2358329"/>
                  </a:lnTo>
                  <a:lnTo>
                    <a:pt x="72860" y="2314509"/>
                  </a:lnTo>
                  <a:lnTo>
                    <a:pt x="60475" y="2270223"/>
                  </a:lnTo>
                  <a:lnTo>
                    <a:pt x="49195" y="2225486"/>
                  </a:lnTo>
                  <a:lnTo>
                    <a:pt x="39036" y="2180315"/>
                  </a:lnTo>
                  <a:lnTo>
                    <a:pt x="30015" y="2134724"/>
                  </a:lnTo>
                  <a:lnTo>
                    <a:pt x="22145" y="2088729"/>
                  </a:lnTo>
                  <a:lnTo>
                    <a:pt x="15443" y="2042346"/>
                  </a:lnTo>
                  <a:lnTo>
                    <a:pt x="9925" y="1995590"/>
                  </a:lnTo>
                  <a:lnTo>
                    <a:pt x="5606" y="1948478"/>
                  </a:lnTo>
                  <a:lnTo>
                    <a:pt x="2502" y="1901024"/>
                  </a:lnTo>
                  <a:lnTo>
                    <a:pt x="628" y="1853244"/>
                  </a:lnTo>
                  <a:lnTo>
                    <a:pt x="0" y="1805154"/>
                  </a:lnTo>
                  <a:lnTo>
                    <a:pt x="628" y="1757064"/>
                  </a:lnTo>
                  <a:lnTo>
                    <a:pt x="2502" y="1709284"/>
                  </a:lnTo>
                  <a:lnTo>
                    <a:pt x="5606" y="1661830"/>
                  </a:lnTo>
                  <a:lnTo>
                    <a:pt x="9925" y="1614718"/>
                  </a:lnTo>
                  <a:lnTo>
                    <a:pt x="15443" y="1567962"/>
                  </a:lnTo>
                  <a:lnTo>
                    <a:pt x="22145" y="1521579"/>
                  </a:lnTo>
                  <a:lnTo>
                    <a:pt x="30015" y="1475584"/>
                  </a:lnTo>
                  <a:lnTo>
                    <a:pt x="39036" y="1429993"/>
                  </a:lnTo>
                  <a:lnTo>
                    <a:pt x="49195" y="1384822"/>
                  </a:lnTo>
                  <a:lnTo>
                    <a:pt x="60475" y="1340085"/>
                  </a:lnTo>
                  <a:lnTo>
                    <a:pt x="72860" y="1295799"/>
                  </a:lnTo>
                  <a:lnTo>
                    <a:pt x="86336" y="1251979"/>
                  </a:lnTo>
                  <a:lnTo>
                    <a:pt x="100885" y="1208641"/>
                  </a:lnTo>
                  <a:lnTo>
                    <a:pt x="116494" y="1165801"/>
                  </a:lnTo>
                  <a:lnTo>
                    <a:pt x="133145" y="1123473"/>
                  </a:lnTo>
                  <a:lnTo>
                    <a:pt x="150825" y="1081674"/>
                  </a:lnTo>
                  <a:lnTo>
                    <a:pt x="169516" y="1040419"/>
                  </a:lnTo>
                  <a:lnTo>
                    <a:pt x="189203" y="999724"/>
                  </a:lnTo>
                  <a:lnTo>
                    <a:pt x="209872" y="959604"/>
                  </a:lnTo>
                  <a:lnTo>
                    <a:pt x="231505" y="920075"/>
                  </a:lnTo>
                  <a:lnTo>
                    <a:pt x="254088" y="881152"/>
                  </a:lnTo>
                  <a:lnTo>
                    <a:pt x="277605" y="842852"/>
                  </a:lnTo>
                  <a:lnTo>
                    <a:pt x="302041" y="805189"/>
                  </a:lnTo>
                  <a:lnTo>
                    <a:pt x="327379" y="768180"/>
                  </a:lnTo>
                  <a:lnTo>
                    <a:pt x="353605" y="731839"/>
                  </a:lnTo>
                  <a:lnTo>
                    <a:pt x="380702" y="696183"/>
                  </a:lnTo>
                  <a:lnTo>
                    <a:pt x="408655" y="661228"/>
                  </a:lnTo>
                  <a:lnTo>
                    <a:pt x="437449" y="626987"/>
                  </a:lnTo>
                  <a:lnTo>
                    <a:pt x="467068" y="593479"/>
                  </a:lnTo>
                  <a:lnTo>
                    <a:pt x="497496" y="560717"/>
                  </a:lnTo>
                  <a:lnTo>
                    <a:pt x="528717" y="528717"/>
                  </a:lnTo>
                  <a:lnTo>
                    <a:pt x="560717" y="497496"/>
                  </a:lnTo>
                  <a:lnTo>
                    <a:pt x="593479" y="467068"/>
                  </a:lnTo>
                  <a:lnTo>
                    <a:pt x="626987" y="437449"/>
                  </a:lnTo>
                  <a:lnTo>
                    <a:pt x="661228" y="408655"/>
                  </a:lnTo>
                  <a:lnTo>
                    <a:pt x="696183" y="380702"/>
                  </a:lnTo>
                  <a:lnTo>
                    <a:pt x="731839" y="353605"/>
                  </a:lnTo>
                  <a:lnTo>
                    <a:pt x="768180" y="327379"/>
                  </a:lnTo>
                  <a:lnTo>
                    <a:pt x="805189" y="302041"/>
                  </a:lnTo>
                  <a:lnTo>
                    <a:pt x="842852" y="277605"/>
                  </a:lnTo>
                  <a:lnTo>
                    <a:pt x="881152" y="254088"/>
                  </a:lnTo>
                  <a:lnTo>
                    <a:pt x="920075" y="231505"/>
                  </a:lnTo>
                  <a:lnTo>
                    <a:pt x="959604" y="209872"/>
                  </a:lnTo>
                  <a:lnTo>
                    <a:pt x="999724" y="189203"/>
                  </a:lnTo>
                  <a:lnTo>
                    <a:pt x="1040419" y="169516"/>
                  </a:lnTo>
                  <a:lnTo>
                    <a:pt x="1081674" y="150825"/>
                  </a:lnTo>
                  <a:lnTo>
                    <a:pt x="1123473" y="133145"/>
                  </a:lnTo>
                  <a:lnTo>
                    <a:pt x="1165801" y="116494"/>
                  </a:lnTo>
                  <a:lnTo>
                    <a:pt x="1208641" y="100885"/>
                  </a:lnTo>
                  <a:lnTo>
                    <a:pt x="1251980" y="86336"/>
                  </a:lnTo>
                  <a:lnTo>
                    <a:pt x="1295799" y="72860"/>
                  </a:lnTo>
                  <a:lnTo>
                    <a:pt x="1340085" y="60475"/>
                  </a:lnTo>
                  <a:lnTo>
                    <a:pt x="1384822" y="49195"/>
                  </a:lnTo>
                  <a:lnTo>
                    <a:pt x="1429993" y="39036"/>
                  </a:lnTo>
                  <a:lnTo>
                    <a:pt x="1475584" y="30015"/>
                  </a:lnTo>
                  <a:lnTo>
                    <a:pt x="1521579" y="22145"/>
                  </a:lnTo>
                  <a:lnTo>
                    <a:pt x="1567962" y="15443"/>
                  </a:lnTo>
                  <a:lnTo>
                    <a:pt x="1614718" y="9925"/>
                  </a:lnTo>
                  <a:lnTo>
                    <a:pt x="1661830" y="5606"/>
                  </a:lnTo>
                  <a:lnTo>
                    <a:pt x="1709284" y="2502"/>
                  </a:lnTo>
                  <a:lnTo>
                    <a:pt x="1757064" y="628"/>
                  </a:lnTo>
                  <a:lnTo>
                    <a:pt x="1805154" y="0"/>
                  </a:lnTo>
                  <a:lnTo>
                    <a:pt x="1853244" y="628"/>
                  </a:lnTo>
                  <a:lnTo>
                    <a:pt x="1901024" y="2502"/>
                  </a:lnTo>
                  <a:lnTo>
                    <a:pt x="1948478" y="5606"/>
                  </a:lnTo>
                  <a:lnTo>
                    <a:pt x="1995591" y="9925"/>
                  </a:lnTo>
                  <a:lnTo>
                    <a:pt x="2042346" y="15443"/>
                  </a:lnTo>
                  <a:lnTo>
                    <a:pt x="2088729" y="22145"/>
                  </a:lnTo>
                  <a:lnTo>
                    <a:pt x="2134724" y="30015"/>
                  </a:lnTo>
                  <a:lnTo>
                    <a:pt x="2180315" y="39036"/>
                  </a:lnTo>
                  <a:lnTo>
                    <a:pt x="2225486" y="49195"/>
                  </a:lnTo>
                  <a:lnTo>
                    <a:pt x="2270223" y="60475"/>
                  </a:lnTo>
                  <a:lnTo>
                    <a:pt x="2314509" y="72860"/>
                  </a:lnTo>
                  <a:lnTo>
                    <a:pt x="2358329" y="86336"/>
                  </a:lnTo>
                  <a:lnTo>
                    <a:pt x="2401667" y="100885"/>
                  </a:lnTo>
                  <a:lnTo>
                    <a:pt x="2444507" y="116494"/>
                  </a:lnTo>
                  <a:lnTo>
                    <a:pt x="2486835" y="133145"/>
                  </a:lnTo>
                  <a:lnTo>
                    <a:pt x="2528634" y="150825"/>
                  </a:lnTo>
                  <a:lnTo>
                    <a:pt x="2569889" y="169516"/>
                  </a:lnTo>
                  <a:lnTo>
                    <a:pt x="2610585" y="189203"/>
                  </a:lnTo>
                  <a:lnTo>
                    <a:pt x="2650705" y="209872"/>
                  </a:lnTo>
                  <a:lnTo>
                    <a:pt x="2690234" y="231505"/>
                  </a:lnTo>
                  <a:lnTo>
                    <a:pt x="2729156" y="254088"/>
                  </a:lnTo>
                  <a:lnTo>
                    <a:pt x="2767456" y="277605"/>
                  </a:lnTo>
                  <a:lnTo>
                    <a:pt x="2805119" y="302041"/>
                  </a:lnTo>
                  <a:lnTo>
                    <a:pt x="2842128" y="327379"/>
                  </a:lnTo>
                  <a:lnTo>
                    <a:pt x="2878469" y="353605"/>
                  </a:lnTo>
                  <a:lnTo>
                    <a:pt x="2914125" y="380702"/>
                  </a:lnTo>
                  <a:lnTo>
                    <a:pt x="2949081" y="408655"/>
                  </a:lnTo>
                  <a:lnTo>
                    <a:pt x="2983321" y="437449"/>
                  </a:lnTo>
                  <a:lnTo>
                    <a:pt x="3016830" y="467068"/>
                  </a:lnTo>
                  <a:lnTo>
                    <a:pt x="3049592" y="497496"/>
                  </a:lnTo>
                  <a:lnTo>
                    <a:pt x="3081591" y="528717"/>
                  </a:lnTo>
                  <a:lnTo>
                    <a:pt x="3112813" y="560717"/>
                  </a:lnTo>
                  <a:lnTo>
                    <a:pt x="3143240" y="593479"/>
                  </a:lnTo>
                  <a:lnTo>
                    <a:pt x="3172859" y="626987"/>
                  </a:lnTo>
                  <a:lnTo>
                    <a:pt x="3201653" y="661228"/>
                  </a:lnTo>
                  <a:lnTo>
                    <a:pt x="3229606" y="696183"/>
                  </a:lnTo>
                  <a:lnTo>
                    <a:pt x="3256703" y="731839"/>
                  </a:lnTo>
                  <a:lnTo>
                    <a:pt x="3282929" y="768180"/>
                  </a:lnTo>
                  <a:lnTo>
                    <a:pt x="3308267" y="805189"/>
                  </a:lnTo>
                  <a:lnTo>
                    <a:pt x="3332703" y="842852"/>
                  </a:lnTo>
                  <a:lnTo>
                    <a:pt x="3356220" y="881152"/>
                  </a:lnTo>
                  <a:lnTo>
                    <a:pt x="3378803" y="920075"/>
                  </a:lnTo>
                  <a:lnTo>
                    <a:pt x="3400436" y="959604"/>
                  </a:lnTo>
                  <a:lnTo>
                    <a:pt x="3421105" y="999724"/>
                  </a:lnTo>
                  <a:lnTo>
                    <a:pt x="3440792" y="1040419"/>
                  </a:lnTo>
                  <a:lnTo>
                    <a:pt x="3459483" y="1081674"/>
                  </a:lnTo>
                  <a:lnTo>
                    <a:pt x="3477163" y="1123473"/>
                  </a:lnTo>
                  <a:lnTo>
                    <a:pt x="3493814" y="1165801"/>
                  </a:lnTo>
                  <a:lnTo>
                    <a:pt x="3509423" y="1208641"/>
                  </a:lnTo>
                  <a:lnTo>
                    <a:pt x="3523972" y="1251979"/>
                  </a:lnTo>
                  <a:lnTo>
                    <a:pt x="3537448" y="1295799"/>
                  </a:lnTo>
                  <a:lnTo>
                    <a:pt x="3549833" y="1340085"/>
                  </a:lnTo>
                  <a:lnTo>
                    <a:pt x="3561113" y="1384822"/>
                  </a:lnTo>
                  <a:lnTo>
                    <a:pt x="3571271" y="1429993"/>
                  </a:lnTo>
                  <a:lnTo>
                    <a:pt x="3580293" y="1475584"/>
                  </a:lnTo>
                  <a:lnTo>
                    <a:pt x="3588163" y="1521579"/>
                  </a:lnTo>
                  <a:lnTo>
                    <a:pt x="3594865" y="1567962"/>
                  </a:lnTo>
                  <a:lnTo>
                    <a:pt x="3600383" y="1614718"/>
                  </a:lnTo>
                  <a:lnTo>
                    <a:pt x="3604702" y="1661830"/>
                  </a:lnTo>
                  <a:lnTo>
                    <a:pt x="3607806" y="1709284"/>
                  </a:lnTo>
                  <a:lnTo>
                    <a:pt x="3609680" y="1757064"/>
                  </a:lnTo>
                  <a:lnTo>
                    <a:pt x="3610308" y="1805154"/>
                  </a:lnTo>
                  <a:lnTo>
                    <a:pt x="3609680" y="1853244"/>
                  </a:lnTo>
                  <a:lnTo>
                    <a:pt x="3607806" y="1901024"/>
                  </a:lnTo>
                  <a:lnTo>
                    <a:pt x="3604702" y="1948478"/>
                  </a:lnTo>
                  <a:lnTo>
                    <a:pt x="3600383" y="1995590"/>
                  </a:lnTo>
                  <a:lnTo>
                    <a:pt x="3594865" y="2042346"/>
                  </a:lnTo>
                  <a:lnTo>
                    <a:pt x="3588163" y="2088729"/>
                  </a:lnTo>
                  <a:lnTo>
                    <a:pt x="3580293" y="2134724"/>
                  </a:lnTo>
                  <a:lnTo>
                    <a:pt x="3571271" y="2180315"/>
                  </a:lnTo>
                  <a:lnTo>
                    <a:pt x="3561113" y="2225486"/>
                  </a:lnTo>
                  <a:lnTo>
                    <a:pt x="3549833" y="2270223"/>
                  </a:lnTo>
                  <a:lnTo>
                    <a:pt x="3537448" y="2314509"/>
                  </a:lnTo>
                  <a:lnTo>
                    <a:pt x="3523972" y="2358329"/>
                  </a:lnTo>
                  <a:lnTo>
                    <a:pt x="3509423" y="2401667"/>
                  </a:lnTo>
                  <a:lnTo>
                    <a:pt x="3493814" y="2444507"/>
                  </a:lnTo>
                  <a:lnTo>
                    <a:pt x="3477163" y="2486835"/>
                  </a:lnTo>
                  <a:lnTo>
                    <a:pt x="3459483" y="2528634"/>
                  </a:lnTo>
                  <a:lnTo>
                    <a:pt x="3440792" y="2569889"/>
                  </a:lnTo>
                  <a:lnTo>
                    <a:pt x="3421105" y="2610584"/>
                  </a:lnTo>
                  <a:lnTo>
                    <a:pt x="3400436" y="2650704"/>
                  </a:lnTo>
                  <a:lnTo>
                    <a:pt x="3378803" y="2690233"/>
                  </a:lnTo>
                  <a:lnTo>
                    <a:pt x="3356220" y="2729156"/>
                  </a:lnTo>
                  <a:lnTo>
                    <a:pt x="3332703" y="2767456"/>
                  </a:lnTo>
                  <a:lnTo>
                    <a:pt x="3308267" y="2805119"/>
                  </a:lnTo>
                  <a:lnTo>
                    <a:pt x="3282929" y="2842128"/>
                  </a:lnTo>
                  <a:lnTo>
                    <a:pt x="3256703" y="2878469"/>
                  </a:lnTo>
                  <a:lnTo>
                    <a:pt x="3229606" y="2914125"/>
                  </a:lnTo>
                  <a:lnTo>
                    <a:pt x="3201653" y="2949080"/>
                  </a:lnTo>
                  <a:lnTo>
                    <a:pt x="3172859" y="2983321"/>
                  </a:lnTo>
                  <a:lnTo>
                    <a:pt x="3143240" y="3016829"/>
                  </a:lnTo>
                  <a:lnTo>
                    <a:pt x="3112813" y="3049591"/>
                  </a:lnTo>
                  <a:lnTo>
                    <a:pt x="3081591" y="3081591"/>
                  </a:lnTo>
                  <a:lnTo>
                    <a:pt x="3049592" y="3112812"/>
                  </a:lnTo>
                  <a:lnTo>
                    <a:pt x="3016830" y="3143240"/>
                  </a:lnTo>
                  <a:lnTo>
                    <a:pt x="2983321" y="3172859"/>
                  </a:lnTo>
                  <a:lnTo>
                    <a:pt x="2949081" y="3201653"/>
                  </a:lnTo>
                  <a:lnTo>
                    <a:pt x="2914125" y="3229606"/>
                  </a:lnTo>
                  <a:lnTo>
                    <a:pt x="2878469" y="3256703"/>
                  </a:lnTo>
                  <a:lnTo>
                    <a:pt x="2842128" y="3282929"/>
                  </a:lnTo>
                  <a:lnTo>
                    <a:pt x="2805119" y="3308267"/>
                  </a:lnTo>
                  <a:lnTo>
                    <a:pt x="2767456" y="3332703"/>
                  </a:lnTo>
                  <a:lnTo>
                    <a:pt x="2729156" y="3356220"/>
                  </a:lnTo>
                  <a:lnTo>
                    <a:pt x="2690234" y="3378803"/>
                  </a:lnTo>
                  <a:lnTo>
                    <a:pt x="2650705" y="3400436"/>
                  </a:lnTo>
                  <a:lnTo>
                    <a:pt x="2610585" y="3421105"/>
                  </a:lnTo>
                  <a:lnTo>
                    <a:pt x="2569889" y="3440792"/>
                  </a:lnTo>
                  <a:lnTo>
                    <a:pt x="2528634" y="3459484"/>
                  </a:lnTo>
                  <a:lnTo>
                    <a:pt x="2486835" y="3477163"/>
                  </a:lnTo>
                  <a:lnTo>
                    <a:pt x="2444507" y="3493814"/>
                  </a:lnTo>
                  <a:lnTo>
                    <a:pt x="2401667" y="3509423"/>
                  </a:lnTo>
                  <a:lnTo>
                    <a:pt x="2358329" y="3523972"/>
                  </a:lnTo>
                  <a:lnTo>
                    <a:pt x="2314509" y="3537448"/>
                  </a:lnTo>
                  <a:lnTo>
                    <a:pt x="2270223" y="3549833"/>
                  </a:lnTo>
                  <a:lnTo>
                    <a:pt x="2225486" y="3561113"/>
                  </a:lnTo>
                  <a:lnTo>
                    <a:pt x="2180315" y="3571272"/>
                  </a:lnTo>
                  <a:lnTo>
                    <a:pt x="2134724" y="3580294"/>
                  </a:lnTo>
                  <a:lnTo>
                    <a:pt x="2088729" y="3588163"/>
                  </a:lnTo>
                  <a:lnTo>
                    <a:pt x="2042346" y="3594865"/>
                  </a:lnTo>
                  <a:lnTo>
                    <a:pt x="1995591" y="3600383"/>
                  </a:lnTo>
                  <a:lnTo>
                    <a:pt x="1948478" y="3604702"/>
                  </a:lnTo>
                  <a:lnTo>
                    <a:pt x="1901024" y="3607806"/>
                  </a:lnTo>
                  <a:lnTo>
                    <a:pt x="1853244" y="3609681"/>
                  </a:lnTo>
                  <a:lnTo>
                    <a:pt x="1805154" y="3610309"/>
                  </a:lnTo>
                  <a:close/>
                </a:path>
              </a:pathLst>
            </a:custGeom>
            <a:solidFill>
              <a:srgbClr val="F4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4" cstate="print"/>
            <a:stretch>
              <a:fillRect/>
            </a:stretch>
          </p:blipFill>
          <p:spPr>
            <a:xfrm>
              <a:off x="5476888" y="3541922"/>
              <a:ext cx="3203154" cy="3203154"/>
            </a:xfrm>
            <a:prstGeom prst="rect">
              <a:avLst/>
            </a:prstGeom>
          </p:spPr>
        </p:pic>
        <p:pic>
          <p:nvPicPr>
            <p:cNvPr id="10" name="object 10"/>
            <p:cNvPicPr/>
            <p:nvPr/>
          </p:nvPicPr>
          <p:blipFill>
            <a:blip r:embed="rId2" cstate="print"/>
            <a:stretch>
              <a:fillRect/>
            </a:stretch>
          </p:blipFill>
          <p:spPr>
            <a:xfrm>
              <a:off x="9186949" y="3123443"/>
              <a:ext cx="4048124" cy="4038599"/>
            </a:xfrm>
            <a:prstGeom prst="rect">
              <a:avLst/>
            </a:prstGeom>
          </p:spPr>
        </p:pic>
        <p:sp>
          <p:nvSpPr>
            <p:cNvPr id="11" name="object 11"/>
            <p:cNvSpPr/>
            <p:nvPr/>
          </p:nvSpPr>
          <p:spPr>
            <a:xfrm>
              <a:off x="9404379" y="3338345"/>
              <a:ext cx="3610610" cy="3610610"/>
            </a:xfrm>
            <a:custGeom>
              <a:avLst/>
              <a:gdLst/>
              <a:ahLst/>
              <a:cxnLst/>
              <a:rect l="l" t="t" r="r" b="b"/>
              <a:pathLst>
                <a:path w="3610609" h="3610609">
                  <a:moveTo>
                    <a:pt x="1805154" y="3610309"/>
                  </a:moveTo>
                  <a:lnTo>
                    <a:pt x="1757064" y="3609681"/>
                  </a:lnTo>
                  <a:lnTo>
                    <a:pt x="1709284" y="3607806"/>
                  </a:lnTo>
                  <a:lnTo>
                    <a:pt x="1661830" y="3604702"/>
                  </a:lnTo>
                  <a:lnTo>
                    <a:pt x="1614717" y="3600383"/>
                  </a:lnTo>
                  <a:lnTo>
                    <a:pt x="1567962" y="3594865"/>
                  </a:lnTo>
                  <a:lnTo>
                    <a:pt x="1521579" y="3588163"/>
                  </a:lnTo>
                  <a:lnTo>
                    <a:pt x="1475584" y="3580294"/>
                  </a:lnTo>
                  <a:lnTo>
                    <a:pt x="1429993" y="3571272"/>
                  </a:lnTo>
                  <a:lnTo>
                    <a:pt x="1384822" y="3561113"/>
                  </a:lnTo>
                  <a:lnTo>
                    <a:pt x="1340085" y="3549833"/>
                  </a:lnTo>
                  <a:lnTo>
                    <a:pt x="1295799" y="3537448"/>
                  </a:lnTo>
                  <a:lnTo>
                    <a:pt x="1251979" y="3523972"/>
                  </a:lnTo>
                  <a:lnTo>
                    <a:pt x="1208641" y="3509423"/>
                  </a:lnTo>
                  <a:lnTo>
                    <a:pt x="1165801" y="3493814"/>
                  </a:lnTo>
                  <a:lnTo>
                    <a:pt x="1123473" y="3477163"/>
                  </a:lnTo>
                  <a:lnTo>
                    <a:pt x="1081674" y="3459484"/>
                  </a:lnTo>
                  <a:lnTo>
                    <a:pt x="1040419" y="3440792"/>
                  </a:lnTo>
                  <a:lnTo>
                    <a:pt x="999724" y="3421105"/>
                  </a:lnTo>
                  <a:lnTo>
                    <a:pt x="959604" y="3400436"/>
                  </a:lnTo>
                  <a:lnTo>
                    <a:pt x="920075" y="3378803"/>
                  </a:lnTo>
                  <a:lnTo>
                    <a:pt x="881152" y="3356220"/>
                  </a:lnTo>
                  <a:lnTo>
                    <a:pt x="842852" y="3332703"/>
                  </a:lnTo>
                  <a:lnTo>
                    <a:pt x="805189" y="3308267"/>
                  </a:lnTo>
                  <a:lnTo>
                    <a:pt x="768180" y="3282929"/>
                  </a:lnTo>
                  <a:lnTo>
                    <a:pt x="731839" y="3256703"/>
                  </a:lnTo>
                  <a:lnTo>
                    <a:pt x="696184" y="3229606"/>
                  </a:lnTo>
                  <a:lnTo>
                    <a:pt x="661228" y="3201653"/>
                  </a:lnTo>
                  <a:lnTo>
                    <a:pt x="626988" y="3172859"/>
                  </a:lnTo>
                  <a:lnTo>
                    <a:pt x="593479" y="3143240"/>
                  </a:lnTo>
                  <a:lnTo>
                    <a:pt x="560717" y="3112812"/>
                  </a:lnTo>
                  <a:lnTo>
                    <a:pt x="528717" y="3081591"/>
                  </a:lnTo>
                  <a:lnTo>
                    <a:pt x="497496" y="3049591"/>
                  </a:lnTo>
                  <a:lnTo>
                    <a:pt x="467068" y="3016829"/>
                  </a:lnTo>
                  <a:lnTo>
                    <a:pt x="437449" y="2983321"/>
                  </a:lnTo>
                  <a:lnTo>
                    <a:pt x="408656" y="2949080"/>
                  </a:lnTo>
                  <a:lnTo>
                    <a:pt x="380702" y="2914125"/>
                  </a:lnTo>
                  <a:lnTo>
                    <a:pt x="353605" y="2878469"/>
                  </a:lnTo>
                  <a:lnTo>
                    <a:pt x="327379" y="2842128"/>
                  </a:lnTo>
                  <a:lnTo>
                    <a:pt x="302041" y="2805119"/>
                  </a:lnTo>
                  <a:lnTo>
                    <a:pt x="277605" y="2767456"/>
                  </a:lnTo>
                  <a:lnTo>
                    <a:pt x="254088" y="2729156"/>
                  </a:lnTo>
                  <a:lnTo>
                    <a:pt x="231505" y="2690233"/>
                  </a:lnTo>
                  <a:lnTo>
                    <a:pt x="209872" y="2650704"/>
                  </a:lnTo>
                  <a:lnTo>
                    <a:pt x="189203" y="2610584"/>
                  </a:lnTo>
                  <a:lnTo>
                    <a:pt x="169516" y="2569889"/>
                  </a:lnTo>
                  <a:lnTo>
                    <a:pt x="150825" y="2528634"/>
                  </a:lnTo>
                  <a:lnTo>
                    <a:pt x="133145" y="2486835"/>
                  </a:lnTo>
                  <a:lnTo>
                    <a:pt x="116494" y="2444507"/>
                  </a:lnTo>
                  <a:lnTo>
                    <a:pt x="100885" y="2401667"/>
                  </a:lnTo>
                  <a:lnTo>
                    <a:pt x="86336" y="2358329"/>
                  </a:lnTo>
                  <a:lnTo>
                    <a:pt x="72860" y="2314509"/>
                  </a:lnTo>
                  <a:lnTo>
                    <a:pt x="60475" y="2270223"/>
                  </a:lnTo>
                  <a:lnTo>
                    <a:pt x="49195" y="2225486"/>
                  </a:lnTo>
                  <a:lnTo>
                    <a:pt x="39036" y="2180315"/>
                  </a:lnTo>
                  <a:lnTo>
                    <a:pt x="30015" y="2134724"/>
                  </a:lnTo>
                  <a:lnTo>
                    <a:pt x="22145" y="2088729"/>
                  </a:lnTo>
                  <a:lnTo>
                    <a:pt x="15443" y="2042346"/>
                  </a:lnTo>
                  <a:lnTo>
                    <a:pt x="9925" y="1995590"/>
                  </a:lnTo>
                  <a:lnTo>
                    <a:pt x="5606" y="1948478"/>
                  </a:lnTo>
                  <a:lnTo>
                    <a:pt x="2502" y="1901024"/>
                  </a:lnTo>
                  <a:lnTo>
                    <a:pt x="628" y="1853244"/>
                  </a:lnTo>
                  <a:lnTo>
                    <a:pt x="0" y="1805154"/>
                  </a:lnTo>
                  <a:lnTo>
                    <a:pt x="628" y="1757064"/>
                  </a:lnTo>
                  <a:lnTo>
                    <a:pt x="2502" y="1709284"/>
                  </a:lnTo>
                  <a:lnTo>
                    <a:pt x="5606" y="1661830"/>
                  </a:lnTo>
                  <a:lnTo>
                    <a:pt x="9925" y="1614718"/>
                  </a:lnTo>
                  <a:lnTo>
                    <a:pt x="15443" y="1567962"/>
                  </a:lnTo>
                  <a:lnTo>
                    <a:pt x="22145" y="1521579"/>
                  </a:lnTo>
                  <a:lnTo>
                    <a:pt x="30015" y="1475584"/>
                  </a:lnTo>
                  <a:lnTo>
                    <a:pt x="39036" y="1429993"/>
                  </a:lnTo>
                  <a:lnTo>
                    <a:pt x="49195" y="1384822"/>
                  </a:lnTo>
                  <a:lnTo>
                    <a:pt x="60475" y="1340085"/>
                  </a:lnTo>
                  <a:lnTo>
                    <a:pt x="72860" y="1295799"/>
                  </a:lnTo>
                  <a:lnTo>
                    <a:pt x="86336" y="1251979"/>
                  </a:lnTo>
                  <a:lnTo>
                    <a:pt x="100885" y="1208641"/>
                  </a:lnTo>
                  <a:lnTo>
                    <a:pt x="116494" y="1165801"/>
                  </a:lnTo>
                  <a:lnTo>
                    <a:pt x="133145" y="1123473"/>
                  </a:lnTo>
                  <a:lnTo>
                    <a:pt x="150825" y="1081674"/>
                  </a:lnTo>
                  <a:lnTo>
                    <a:pt x="169516" y="1040419"/>
                  </a:lnTo>
                  <a:lnTo>
                    <a:pt x="189203" y="999724"/>
                  </a:lnTo>
                  <a:lnTo>
                    <a:pt x="209872" y="959604"/>
                  </a:lnTo>
                  <a:lnTo>
                    <a:pt x="231505" y="920075"/>
                  </a:lnTo>
                  <a:lnTo>
                    <a:pt x="254088" y="881152"/>
                  </a:lnTo>
                  <a:lnTo>
                    <a:pt x="277605" y="842852"/>
                  </a:lnTo>
                  <a:lnTo>
                    <a:pt x="302041" y="805189"/>
                  </a:lnTo>
                  <a:lnTo>
                    <a:pt x="327379" y="768180"/>
                  </a:lnTo>
                  <a:lnTo>
                    <a:pt x="353605" y="731839"/>
                  </a:lnTo>
                  <a:lnTo>
                    <a:pt x="380702" y="696183"/>
                  </a:lnTo>
                  <a:lnTo>
                    <a:pt x="408656" y="661228"/>
                  </a:lnTo>
                  <a:lnTo>
                    <a:pt x="437449" y="626987"/>
                  </a:lnTo>
                  <a:lnTo>
                    <a:pt x="467068" y="593479"/>
                  </a:lnTo>
                  <a:lnTo>
                    <a:pt x="497496" y="560717"/>
                  </a:lnTo>
                  <a:lnTo>
                    <a:pt x="528717" y="528717"/>
                  </a:lnTo>
                  <a:lnTo>
                    <a:pt x="560717" y="497496"/>
                  </a:lnTo>
                  <a:lnTo>
                    <a:pt x="593479" y="467068"/>
                  </a:lnTo>
                  <a:lnTo>
                    <a:pt x="626988" y="437449"/>
                  </a:lnTo>
                  <a:lnTo>
                    <a:pt x="661228" y="408655"/>
                  </a:lnTo>
                  <a:lnTo>
                    <a:pt x="696184" y="380702"/>
                  </a:lnTo>
                  <a:lnTo>
                    <a:pt x="731839" y="353605"/>
                  </a:lnTo>
                  <a:lnTo>
                    <a:pt x="768180" y="327379"/>
                  </a:lnTo>
                  <a:lnTo>
                    <a:pt x="805189" y="302041"/>
                  </a:lnTo>
                  <a:lnTo>
                    <a:pt x="842852" y="277605"/>
                  </a:lnTo>
                  <a:lnTo>
                    <a:pt x="881152" y="254088"/>
                  </a:lnTo>
                  <a:lnTo>
                    <a:pt x="920075" y="231505"/>
                  </a:lnTo>
                  <a:lnTo>
                    <a:pt x="959604" y="209872"/>
                  </a:lnTo>
                  <a:lnTo>
                    <a:pt x="999724" y="189203"/>
                  </a:lnTo>
                  <a:lnTo>
                    <a:pt x="1040419" y="169516"/>
                  </a:lnTo>
                  <a:lnTo>
                    <a:pt x="1081674" y="150825"/>
                  </a:lnTo>
                  <a:lnTo>
                    <a:pt x="1123473" y="133145"/>
                  </a:lnTo>
                  <a:lnTo>
                    <a:pt x="1165801" y="116494"/>
                  </a:lnTo>
                  <a:lnTo>
                    <a:pt x="1208641" y="100885"/>
                  </a:lnTo>
                  <a:lnTo>
                    <a:pt x="1251979" y="86336"/>
                  </a:lnTo>
                  <a:lnTo>
                    <a:pt x="1295799" y="72860"/>
                  </a:lnTo>
                  <a:lnTo>
                    <a:pt x="1340085" y="60475"/>
                  </a:lnTo>
                  <a:lnTo>
                    <a:pt x="1384822" y="49195"/>
                  </a:lnTo>
                  <a:lnTo>
                    <a:pt x="1429993" y="39036"/>
                  </a:lnTo>
                  <a:lnTo>
                    <a:pt x="1475584" y="30015"/>
                  </a:lnTo>
                  <a:lnTo>
                    <a:pt x="1521579" y="22145"/>
                  </a:lnTo>
                  <a:lnTo>
                    <a:pt x="1567962" y="15443"/>
                  </a:lnTo>
                  <a:lnTo>
                    <a:pt x="1614717" y="9925"/>
                  </a:lnTo>
                  <a:lnTo>
                    <a:pt x="1661830" y="5606"/>
                  </a:lnTo>
                  <a:lnTo>
                    <a:pt x="1709284" y="2502"/>
                  </a:lnTo>
                  <a:lnTo>
                    <a:pt x="1757064" y="628"/>
                  </a:lnTo>
                  <a:lnTo>
                    <a:pt x="1805154" y="0"/>
                  </a:lnTo>
                  <a:lnTo>
                    <a:pt x="1853244" y="628"/>
                  </a:lnTo>
                  <a:lnTo>
                    <a:pt x="1901024" y="2502"/>
                  </a:lnTo>
                  <a:lnTo>
                    <a:pt x="1948478" y="5606"/>
                  </a:lnTo>
                  <a:lnTo>
                    <a:pt x="1995590" y="9925"/>
                  </a:lnTo>
                  <a:lnTo>
                    <a:pt x="2042346" y="15443"/>
                  </a:lnTo>
                  <a:lnTo>
                    <a:pt x="2088729" y="22145"/>
                  </a:lnTo>
                  <a:lnTo>
                    <a:pt x="2134724" y="30015"/>
                  </a:lnTo>
                  <a:lnTo>
                    <a:pt x="2180314" y="39036"/>
                  </a:lnTo>
                  <a:lnTo>
                    <a:pt x="2225486" y="49195"/>
                  </a:lnTo>
                  <a:lnTo>
                    <a:pt x="2270223" y="60475"/>
                  </a:lnTo>
                  <a:lnTo>
                    <a:pt x="2314509" y="72860"/>
                  </a:lnTo>
                  <a:lnTo>
                    <a:pt x="2358328" y="86336"/>
                  </a:lnTo>
                  <a:lnTo>
                    <a:pt x="2401667" y="100885"/>
                  </a:lnTo>
                  <a:lnTo>
                    <a:pt x="2444507" y="116494"/>
                  </a:lnTo>
                  <a:lnTo>
                    <a:pt x="2486835" y="133145"/>
                  </a:lnTo>
                  <a:lnTo>
                    <a:pt x="2528634" y="150825"/>
                  </a:lnTo>
                  <a:lnTo>
                    <a:pt x="2569889" y="169516"/>
                  </a:lnTo>
                  <a:lnTo>
                    <a:pt x="2610584" y="189203"/>
                  </a:lnTo>
                  <a:lnTo>
                    <a:pt x="2650704" y="209872"/>
                  </a:lnTo>
                  <a:lnTo>
                    <a:pt x="2690233" y="231505"/>
                  </a:lnTo>
                  <a:lnTo>
                    <a:pt x="2729156" y="254088"/>
                  </a:lnTo>
                  <a:lnTo>
                    <a:pt x="2767456" y="277605"/>
                  </a:lnTo>
                  <a:lnTo>
                    <a:pt x="2805119" y="302041"/>
                  </a:lnTo>
                  <a:lnTo>
                    <a:pt x="2842128" y="327379"/>
                  </a:lnTo>
                  <a:lnTo>
                    <a:pt x="2878469" y="353605"/>
                  </a:lnTo>
                  <a:lnTo>
                    <a:pt x="2914125" y="380702"/>
                  </a:lnTo>
                  <a:lnTo>
                    <a:pt x="2949081" y="408655"/>
                  </a:lnTo>
                  <a:lnTo>
                    <a:pt x="2983321" y="437449"/>
                  </a:lnTo>
                  <a:lnTo>
                    <a:pt x="3016830" y="467068"/>
                  </a:lnTo>
                  <a:lnTo>
                    <a:pt x="3049592" y="497496"/>
                  </a:lnTo>
                  <a:lnTo>
                    <a:pt x="3081591" y="528717"/>
                  </a:lnTo>
                  <a:lnTo>
                    <a:pt x="3112813" y="560717"/>
                  </a:lnTo>
                  <a:lnTo>
                    <a:pt x="3143241" y="593479"/>
                  </a:lnTo>
                  <a:lnTo>
                    <a:pt x="3172859" y="626987"/>
                  </a:lnTo>
                  <a:lnTo>
                    <a:pt x="3201653" y="661228"/>
                  </a:lnTo>
                  <a:lnTo>
                    <a:pt x="3229606" y="696183"/>
                  </a:lnTo>
                  <a:lnTo>
                    <a:pt x="3256703" y="731839"/>
                  </a:lnTo>
                  <a:lnTo>
                    <a:pt x="3282929" y="768180"/>
                  </a:lnTo>
                  <a:lnTo>
                    <a:pt x="3308268" y="805189"/>
                  </a:lnTo>
                  <a:lnTo>
                    <a:pt x="3332703" y="842852"/>
                  </a:lnTo>
                  <a:lnTo>
                    <a:pt x="3356220" y="881152"/>
                  </a:lnTo>
                  <a:lnTo>
                    <a:pt x="3378803" y="920075"/>
                  </a:lnTo>
                  <a:lnTo>
                    <a:pt x="3400437" y="959604"/>
                  </a:lnTo>
                  <a:lnTo>
                    <a:pt x="3421105" y="999724"/>
                  </a:lnTo>
                  <a:lnTo>
                    <a:pt x="3440793" y="1040419"/>
                  </a:lnTo>
                  <a:lnTo>
                    <a:pt x="3459484" y="1081674"/>
                  </a:lnTo>
                  <a:lnTo>
                    <a:pt x="3477163" y="1123473"/>
                  </a:lnTo>
                  <a:lnTo>
                    <a:pt x="3493815" y="1165801"/>
                  </a:lnTo>
                  <a:lnTo>
                    <a:pt x="3509423" y="1208641"/>
                  </a:lnTo>
                  <a:lnTo>
                    <a:pt x="3523973" y="1251979"/>
                  </a:lnTo>
                  <a:lnTo>
                    <a:pt x="3537448" y="1295799"/>
                  </a:lnTo>
                  <a:lnTo>
                    <a:pt x="3549834" y="1340085"/>
                  </a:lnTo>
                  <a:lnTo>
                    <a:pt x="3561114" y="1384822"/>
                  </a:lnTo>
                  <a:lnTo>
                    <a:pt x="3571272" y="1429993"/>
                  </a:lnTo>
                  <a:lnTo>
                    <a:pt x="3580294" y="1475584"/>
                  </a:lnTo>
                  <a:lnTo>
                    <a:pt x="3588164" y="1521579"/>
                  </a:lnTo>
                  <a:lnTo>
                    <a:pt x="3594866" y="1567962"/>
                  </a:lnTo>
                  <a:lnTo>
                    <a:pt x="3600384" y="1614718"/>
                  </a:lnTo>
                  <a:lnTo>
                    <a:pt x="3604703" y="1661830"/>
                  </a:lnTo>
                  <a:lnTo>
                    <a:pt x="3607807" y="1709284"/>
                  </a:lnTo>
                  <a:lnTo>
                    <a:pt x="3609681" y="1757064"/>
                  </a:lnTo>
                  <a:lnTo>
                    <a:pt x="3610309" y="1805154"/>
                  </a:lnTo>
                  <a:lnTo>
                    <a:pt x="3609681" y="1853244"/>
                  </a:lnTo>
                  <a:lnTo>
                    <a:pt x="3607807" y="1901024"/>
                  </a:lnTo>
                  <a:lnTo>
                    <a:pt x="3604703" y="1948478"/>
                  </a:lnTo>
                  <a:lnTo>
                    <a:pt x="3600384" y="1995590"/>
                  </a:lnTo>
                  <a:lnTo>
                    <a:pt x="3594866" y="2042346"/>
                  </a:lnTo>
                  <a:lnTo>
                    <a:pt x="3588164" y="2088729"/>
                  </a:lnTo>
                  <a:lnTo>
                    <a:pt x="3580294" y="2134724"/>
                  </a:lnTo>
                  <a:lnTo>
                    <a:pt x="3571272" y="2180315"/>
                  </a:lnTo>
                  <a:lnTo>
                    <a:pt x="3561114" y="2225486"/>
                  </a:lnTo>
                  <a:lnTo>
                    <a:pt x="3549834" y="2270223"/>
                  </a:lnTo>
                  <a:lnTo>
                    <a:pt x="3537448" y="2314509"/>
                  </a:lnTo>
                  <a:lnTo>
                    <a:pt x="3523973" y="2358329"/>
                  </a:lnTo>
                  <a:lnTo>
                    <a:pt x="3509423" y="2401667"/>
                  </a:lnTo>
                  <a:lnTo>
                    <a:pt x="3493815" y="2444507"/>
                  </a:lnTo>
                  <a:lnTo>
                    <a:pt x="3477163" y="2486835"/>
                  </a:lnTo>
                  <a:lnTo>
                    <a:pt x="3459484" y="2528634"/>
                  </a:lnTo>
                  <a:lnTo>
                    <a:pt x="3440793" y="2569889"/>
                  </a:lnTo>
                  <a:lnTo>
                    <a:pt x="3421105" y="2610584"/>
                  </a:lnTo>
                  <a:lnTo>
                    <a:pt x="3400437" y="2650704"/>
                  </a:lnTo>
                  <a:lnTo>
                    <a:pt x="3378803" y="2690233"/>
                  </a:lnTo>
                  <a:lnTo>
                    <a:pt x="3356220" y="2729156"/>
                  </a:lnTo>
                  <a:lnTo>
                    <a:pt x="3332703" y="2767456"/>
                  </a:lnTo>
                  <a:lnTo>
                    <a:pt x="3308268" y="2805119"/>
                  </a:lnTo>
                  <a:lnTo>
                    <a:pt x="3282929" y="2842128"/>
                  </a:lnTo>
                  <a:lnTo>
                    <a:pt x="3256703" y="2878469"/>
                  </a:lnTo>
                  <a:lnTo>
                    <a:pt x="3229606" y="2914125"/>
                  </a:lnTo>
                  <a:lnTo>
                    <a:pt x="3201653" y="2949080"/>
                  </a:lnTo>
                  <a:lnTo>
                    <a:pt x="3172859" y="2983321"/>
                  </a:lnTo>
                  <a:lnTo>
                    <a:pt x="3143241" y="3016829"/>
                  </a:lnTo>
                  <a:lnTo>
                    <a:pt x="3112813" y="3049591"/>
                  </a:lnTo>
                  <a:lnTo>
                    <a:pt x="3081591" y="3081591"/>
                  </a:lnTo>
                  <a:lnTo>
                    <a:pt x="3049592" y="3112812"/>
                  </a:lnTo>
                  <a:lnTo>
                    <a:pt x="3016830" y="3143240"/>
                  </a:lnTo>
                  <a:lnTo>
                    <a:pt x="2983321" y="3172859"/>
                  </a:lnTo>
                  <a:lnTo>
                    <a:pt x="2949081" y="3201653"/>
                  </a:lnTo>
                  <a:lnTo>
                    <a:pt x="2914125" y="3229606"/>
                  </a:lnTo>
                  <a:lnTo>
                    <a:pt x="2878469" y="3256703"/>
                  </a:lnTo>
                  <a:lnTo>
                    <a:pt x="2842128" y="3282929"/>
                  </a:lnTo>
                  <a:lnTo>
                    <a:pt x="2805119" y="3308267"/>
                  </a:lnTo>
                  <a:lnTo>
                    <a:pt x="2767456" y="3332703"/>
                  </a:lnTo>
                  <a:lnTo>
                    <a:pt x="2729156" y="3356220"/>
                  </a:lnTo>
                  <a:lnTo>
                    <a:pt x="2690233" y="3378803"/>
                  </a:lnTo>
                  <a:lnTo>
                    <a:pt x="2650704" y="3400436"/>
                  </a:lnTo>
                  <a:lnTo>
                    <a:pt x="2610584" y="3421105"/>
                  </a:lnTo>
                  <a:lnTo>
                    <a:pt x="2569889" y="3440792"/>
                  </a:lnTo>
                  <a:lnTo>
                    <a:pt x="2528634" y="3459484"/>
                  </a:lnTo>
                  <a:lnTo>
                    <a:pt x="2486835" y="3477163"/>
                  </a:lnTo>
                  <a:lnTo>
                    <a:pt x="2444507" y="3493814"/>
                  </a:lnTo>
                  <a:lnTo>
                    <a:pt x="2401667" y="3509423"/>
                  </a:lnTo>
                  <a:lnTo>
                    <a:pt x="2358328" y="3523972"/>
                  </a:lnTo>
                  <a:lnTo>
                    <a:pt x="2314509" y="3537448"/>
                  </a:lnTo>
                  <a:lnTo>
                    <a:pt x="2270223" y="3549833"/>
                  </a:lnTo>
                  <a:lnTo>
                    <a:pt x="2225486" y="3561113"/>
                  </a:lnTo>
                  <a:lnTo>
                    <a:pt x="2180314" y="3571272"/>
                  </a:lnTo>
                  <a:lnTo>
                    <a:pt x="2134724" y="3580294"/>
                  </a:lnTo>
                  <a:lnTo>
                    <a:pt x="2088729" y="3588163"/>
                  </a:lnTo>
                  <a:lnTo>
                    <a:pt x="2042346" y="3594865"/>
                  </a:lnTo>
                  <a:lnTo>
                    <a:pt x="1995590" y="3600383"/>
                  </a:lnTo>
                  <a:lnTo>
                    <a:pt x="1948478" y="3604702"/>
                  </a:lnTo>
                  <a:lnTo>
                    <a:pt x="1901024" y="3607806"/>
                  </a:lnTo>
                  <a:lnTo>
                    <a:pt x="1853244" y="3609681"/>
                  </a:lnTo>
                  <a:lnTo>
                    <a:pt x="1805154" y="3610309"/>
                  </a:lnTo>
                  <a:close/>
                </a:path>
              </a:pathLst>
            </a:custGeom>
            <a:solidFill>
              <a:srgbClr val="F4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object 12"/>
            <p:cNvPicPr/>
            <p:nvPr/>
          </p:nvPicPr>
          <p:blipFill>
            <a:blip r:embed="rId5" cstate="print"/>
            <a:stretch>
              <a:fillRect/>
            </a:stretch>
          </p:blipFill>
          <p:spPr>
            <a:xfrm>
              <a:off x="9607956" y="3541922"/>
              <a:ext cx="3203154" cy="3203154"/>
            </a:xfrm>
            <a:prstGeom prst="rect">
              <a:avLst/>
            </a:prstGeom>
          </p:spPr>
        </p:pic>
        <p:pic>
          <p:nvPicPr>
            <p:cNvPr id="13" name="object 13"/>
            <p:cNvPicPr/>
            <p:nvPr/>
          </p:nvPicPr>
          <p:blipFill>
            <a:blip r:embed="rId2" cstate="print"/>
            <a:stretch>
              <a:fillRect/>
            </a:stretch>
          </p:blipFill>
          <p:spPr>
            <a:xfrm>
              <a:off x="13318016" y="3631836"/>
              <a:ext cx="3028949" cy="3019424"/>
            </a:xfrm>
            <a:prstGeom prst="rect">
              <a:avLst/>
            </a:prstGeom>
          </p:spPr>
        </p:pic>
        <p:sp>
          <p:nvSpPr>
            <p:cNvPr id="14" name="object 14"/>
            <p:cNvSpPr/>
            <p:nvPr/>
          </p:nvSpPr>
          <p:spPr>
            <a:xfrm>
              <a:off x="13480725" y="3792653"/>
              <a:ext cx="2701925" cy="2701925"/>
            </a:xfrm>
            <a:custGeom>
              <a:avLst/>
              <a:gdLst/>
              <a:ahLst/>
              <a:cxnLst/>
              <a:rect l="l" t="t" r="r" b="b"/>
              <a:pathLst>
                <a:path w="2701925" h="2701925">
                  <a:moveTo>
                    <a:pt x="1350846" y="2701692"/>
                  </a:moveTo>
                  <a:lnTo>
                    <a:pt x="1302395" y="2700840"/>
                  </a:lnTo>
                  <a:lnTo>
                    <a:pt x="1254374" y="2698301"/>
                  </a:lnTo>
                  <a:lnTo>
                    <a:pt x="1206810" y="2694104"/>
                  </a:lnTo>
                  <a:lnTo>
                    <a:pt x="1159733" y="2688278"/>
                  </a:lnTo>
                  <a:lnTo>
                    <a:pt x="1113170" y="2680851"/>
                  </a:lnTo>
                  <a:lnTo>
                    <a:pt x="1067151" y="2671852"/>
                  </a:lnTo>
                  <a:lnTo>
                    <a:pt x="1021703" y="2661310"/>
                  </a:lnTo>
                  <a:lnTo>
                    <a:pt x="976857" y="2649253"/>
                  </a:lnTo>
                  <a:lnTo>
                    <a:pt x="932639" y="2635710"/>
                  </a:lnTo>
                  <a:lnTo>
                    <a:pt x="889079" y="2620709"/>
                  </a:lnTo>
                  <a:lnTo>
                    <a:pt x="846206" y="2604278"/>
                  </a:lnTo>
                  <a:lnTo>
                    <a:pt x="804047" y="2586447"/>
                  </a:lnTo>
                  <a:lnTo>
                    <a:pt x="762632" y="2567244"/>
                  </a:lnTo>
                  <a:lnTo>
                    <a:pt x="721989" y="2546698"/>
                  </a:lnTo>
                  <a:lnTo>
                    <a:pt x="682146" y="2524837"/>
                  </a:lnTo>
                  <a:lnTo>
                    <a:pt x="643132" y="2501689"/>
                  </a:lnTo>
                  <a:lnTo>
                    <a:pt x="604976" y="2477284"/>
                  </a:lnTo>
                  <a:lnTo>
                    <a:pt x="567707" y="2451649"/>
                  </a:lnTo>
                  <a:lnTo>
                    <a:pt x="531352" y="2424814"/>
                  </a:lnTo>
                  <a:lnTo>
                    <a:pt x="495941" y="2396807"/>
                  </a:lnTo>
                  <a:lnTo>
                    <a:pt x="461501" y="2367656"/>
                  </a:lnTo>
                  <a:lnTo>
                    <a:pt x="428063" y="2337390"/>
                  </a:lnTo>
                  <a:lnTo>
                    <a:pt x="395653" y="2306039"/>
                  </a:lnTo>
                  <a:lnTo>
                    <a:pt x="364301" y="2273629"/>
                  </a:lnTo>
                  <a:lnTo>
                    <a:pt x="334036" y="2240190"/>
                  </a:lnTo>
                  <a:lnTo>
                    <a:pt x="304885" y="2205751"/>
                  </a:lnTo>
                  <a:lnTo>
                    <a:pt x="276878" y="2170340"/>
                  </a:lnTo>
                  <a:lnTo>
                    <a:pt x="250043" y="2133985"/>
                  </a:lnTo>
                  <a:lnTo>
                    <a:pt x="224408" y="2096715"/>
                  </a:lnTo>
                  <a:lnTo>
                    <a:pt x="200003" y="2058559"/>
                  </a:lnTo>
                  <a:lnTo>
                    <a:pt x="176855" y="2019546"/>
                  </a:lnTo>
                  <a:lnTo>
                    <a:pt x="154994" y="1979703"/>
                  </a:lnTo>
                  <a:lnTo>
                    <a:pt x="134447" y="1939060"/>
                  </a:lnTo>
                  <a:lnTo>
                    <a:pt x="115244" y="1897644"/>
                  </a:lnTo>
                  <a:lnTo>
                    <a:pt x="97414" y="1855486"/>
                  </a:lnTo>
                  <a:lnTo>
                    <a:pt x="80983" y="1812612"/>
                  </a:lnTo>
                  <a:lnTo>
                    <a:pt x="65982" y="1769052"/>
                  </a:lnTo>
                  <a:lnTo>
                    <a:pt x="52439" y="1724835"/>
                  </a:lnTo>
                  <a:lnTo>
                    <a:pt x="40382" y="1679988"/>
                  </a:lnTo>
                  <a:lnTo>
                    <a:pt x="29839" y="1634541"/>
                  </a:lnTo>
                  <a:lnTo>
                    <a:pt x="20841" y="1588522"/>
                  </a:lnTo>
                  <a:lnTo>
                    <a:pt x="13414" y="1541959"/>
                  </a:lnTo>
                  <a:lnTo>
                    <a:pt x="7588" y="1494881"/>
                  </a:lnTo>
                  <a:lnTo>
                    <a:pt x="3391" y="1447318"/>
                  </a:lnTo>
                  <a:lnTo>
                    <a:pt x="852" y="1399296"/>
                  </a:lnTo>
                  <a:lnTo>
                    <a:pt x="0" y="1350846"/>
                  </a:lnTo>
                  <a:lnTo>
                    <a:pt x="852" y="1302395"/>
                  </a:lnTo>
                  <a:lnTo>
                    <a:pt x="3391" y="1254374"/>
                  </a:lnTo>
                  <a:lnTo>
                    <a:pt x="7588" y="1206810"/>
                  </a:lnTo>
                  <a:lnTo>
                    <a:pt x="13414" y="1159733"/>
                  </a:lnTo>
                  <a:lnTo>
                    <a:pt x="20841" y="1113170"/>
                  </a:lnTo>
                  <a:lnTo>
                    <a:pt x="29839" y="1067151"/>
                  </a:lnTo>
                  <a:lnTo>
                    <a:pt x="40382" y="1021704"/>
                  </a:lnTo>
                  <a:lnTo>
                    <a:pt x="52439" y="976857"/>
                  </a:lnTo>
                  <a:lnTo>
                    <a:pt x="65982" y="932639"/>
                  </a:lnTo>
                  <a:lnTo>
                    <a:pt x="80983" y="889080"/>
                  </a:lnTo>
                  <a:lnTo>
                    <a:pt x="97414" y="846206"/>
                  </a:lnTo>
                  <a:lnTo>
                    <a:pt x="115244" y="804047"/>
                  </a:lnTo>
                  <a:lnTo>
                    <a:pt x="134447" y="762632"/>
                  </a:lnTo>
                  <a:lnTo>
                    <a:pt x="154994" y="721989"/>
                  </a:lnTo>
                  <a:lnTo>
                    <a:pt x="176855" y="682146"/>
                  </a:lnTo>
                  <a:lnTo>
                    <a:pt x="200003" y="643132"/>
                  </a:lnTo>
                  <a:lnTo>
                    <a:pt x="224408" y="604976"/>
                  </a:lnTo>
                  <a:lnTo>
                    <a:pt x="250043" y="567707"/>
                  </a:lnTo>
                  <a:lnTo>
                    <a:pt x="276878" y="531352"/>
                  </a:lnTo>
                  <a:lnTo>
                    <a:pt x="304885" y="495941"/>
                  </a:lnTo>
                  <a:lnTo>
                    <a:pt x="334036" y="461502"/>
                  </a:lnTo>
                  <a:lnTo>
                    <a:pt x="364301" y="428063"/>
                  </a:lnTo>
                  <a:lnTo>
                    <a:pt x="395653" y="395653"/>
                  </a:lnTo>
                  <a:lnTo>
                    <a:pt x="428063" y="364301"/>
                  </a:lnTo>
                  <a:lnTo>
                    <a:pt x="461501" y="334036"/>
                  </a:lnTo>
                  <a:lnTo>
                    <a:pt x="495941" y="304885"/>
                  </a:lnTo>
                  <a:lnTo>
                    <a:pt x="531352" y="276878"/>
                  </a:lnTo>
                  <a:lnTo>
                    <a:pt x="567707" y="250043"/>
                  </a:lnTo>
                  <a:lnTo>
                    <a:pt x="604976" y="224408"/>
                  </a:lnTo>
                  <a:lnTo>
                    <a:pt x="643132" y="200003"/>
                  </a:lnTo>
                  <a:lnTo>
                    <a:pt x="682146" y="176855"/>
                  </a:lnTo>
                  <a:lnTo>
                    <a:pt x="721989" y="154994"/>
                  </a:lnTo>
                  <a:lnTo>
                    <a:pt x="762632" y="134447"/>
                  </a:lnTo>
                  <a:lnTo>
                    <a:pt x="804047" y="115244"/>
                  </a:lnTo>
                  <a:lnTo>
                    <a:pt x="846206" y="97414"/>
                  </a:lnTo>
                  <a:lnTo>
                    <a:pt x="889079" y="80983"/>
                  </a:lnTo>
                  <a:lnTo>
                    <a:pt x="932639" y="65982"/>
                  </a:lnTo>
                  <a:lnTo>
                    <a:pt x="976857" y="52439"/>
                  </a:lnTo>
                  <a:lnTo>
                    <a:pt x="1021703" y="40382"/>
                  </a:lnTo>
                  <a:lnTo>
                    <a:pt x="1067151" y="29839"/>
                  </a:lnTo>
                  <a:lnTo>
                    <a:pt x="1113170" y="20841"/>
                  </a:lnTo>
                  <a:lnTo>
                    <a:pt x="1159733" y="13414"/>
                  </a:lnTo>
                  <a:lnTo>
                    <a:pt x="1206810" y="7588"/>
                  </a:lnTo>
                  <a:lnTo>
                    <a:pt x="1254374" y="3391"/>
                  </a:lnTo>
                  <a:lnTo>
                    <a:pt x="1302395" y="852"/>
                  </a:lnTo>
                  <a:lnTo>
                    <a:pt x="1350846" y="0"/>
                  </a:lnTo>
                  <a:lnTo>
                    <a:pt x="1399296" y="852"/>
                  </a:lnTo>
                  <a:lnTo>
                    <a:pt x="1447318" y="3391"/>
                  </a:lnTo>
                  <a:lnTo>
                    <a:pt x="1494881" y="7588"/>
                  </a:lnTo>
                  <a:lnTo>
                    <a:pt x="1541959" y="13414"/>
                  </a:lnTo>
                  <a:lnTo>
                    <a:pt x="1588522" y="20841"/>
                  </a:lnTo>
                  <a:lnTo>
                    <a:pt x="1634541" y="29839"/>
                  </a:lnTo>
                  <a:lnTo>
                    <a:pt x="1679988" y="40382"/>
                  </a:lnTo>
                  <a:lnTo>
                    <a:pt x="1724835" y="52439"/>
                  </a:lnTo>
                  <a:lnTo>
                    <a:pt x="1769052" y="65982"/>
                  </a:lnTo>
                  <a:lnTo>
                    <a:pt x="1812612" y="80983"/>
                  </a:lnTo>
                  <a:lnTo>
                    <a:pt x="1855486" y="97414"/>
                  </a:lnTo>
                  <a:lnTo>
                    <a:pt x="1897645" y="115244"/>
                  </a:lnTo>
                  <a:lnTo>
                    <a:pt x="1939060" y="134447"/>
                  </a:lnTo>
                  <a:lnTo>
                    <a:pt x="1979703" y="154994"/>
                  </a:lnTo>
                  <a:lnTo>
                    <a:pt x="2019546" y="176855"/>
                  </a:lnTo>
                  <a:lnTo>
                    <a:pt x="2058560" y="200003"/>
                  </a:lnTo>
                  <a:lnTo>
                    <a:pt x="2096716" y="224408"/>
                  </a:lnTo>
                  <a:lnTo>
                    <a:pt x="2133985" y="250043"/>
                  </a:lnTo>
                  <a:lnTo>
                    <a:pt x="2170340" y="276878"/>
                  </a:lnTo>
                  <a:lnTo>
                    <a:pt x="2205751" y="304885"/>
                  </a:lnTo>
                  <a:lnTo>
                    <a:pt x="2240191" y="334036"/>
                  </a:lnTo>
                  <a:lnTo>
                    <a:pt x="2273629" y="364301"/>
                  </a:lnTo>
                  <a:lnTo>
                    <a:pt x="2306039" y="395653"/>
                  </a:lnTo>
                  <a:lnTo>
                    <a:pt x="2337391" y="428063"/>
                  </a:lnTo>
                  <a:lnTo>
                    <a:pt x="2367656" y="461502"/>
                  </a:lnTo>
                  <a:lnTo>
                    <a:pt x="2396807" y="495941"/>
                  </a:lnTo>
                  <a:lnTo>
                    <a:pt x="2424814" y="531352"/>
                  </a:lnTo>
                  <a:lnTo>
                    <a:pt x="2451649" y="567707"/>
                  </a:lnTo>
                  <a:lnTo>
                    <a:pt x="2477284" y="604976"/>
                  </a:lnTo>
                  <a:lnTo>
                    <a:pt x="2501689" y="643132"/>
                  </a:lnTo>
                  <a:lnTo>
                    <a:pt x="2524837" y="682146"/>
                  </a:lnTo>
                  <a:lnTo>
                    <a:pt x="2546698" y="721989"/>
                  </a:lnTo>
                  <a:lnTo>
                    <a:pt x="2567245" y="762632"/>
                  </a:lnTo>
                  <a:lnTo>
                    <a:pt x="2586448" y="804047"/>
                  </a:lnTo>
                  <a:lnTo>
                    <a:pt x="2604279" y="846206"/>
                  </a:lnTo>
                  <a:lnTo>
                    <a:pt x="2620709" y="889080"/>
                  </a:lnTo>
                  <a:lnTo>
                    <a:pt x="2635710" y="932639"/>
                  </a:lnTo>
                  <a:lnTo>
                    <a:pt x="2649254" y="976857"/>
                  </a:lnTo>
                  <a:lnTo>
                    <a:pt x="2661311" y="1021704"/>
                  </a:lnTo>
                  <a:lnTo>
                    <a:pt x="2671853" y="1067151"/>
                  </a:lnTo>
                  <a:lnTo>
                    <a:pt x="2680852" y="1113170"/>
                  </a:lnTo>
                  <a:lnTo>
                    <a:pt x="2688278" y="1159733"/>
                  </a:lnTo>
                  <a:lnTo>
                    <a:pt x="2694104" y="1206810"/>
                  </a:lnTo>
                  <a:lnTo>
                    <a:pt x="2698301" y="1254374"/>
                  </a:lnTo>
                  <a:lnTo>
                    <a:pt x="2700840" y="1302395"/>
                  </a:lnTo>
                  <a:lnTo>
                    <a:pt x="2701693" y="1350846"/>
                  </a:lnTo>
                  <a:lnTo>
                    <a:pt x="2700840" y="1399296"/>
                  </a:lnTo>
                  <a:lnTo>
                    <a:pt x="2698301" y="1447318"/>
                  </a:lnTo>
                  <a:lnTo>
                    <a:pt x="2694104" y="1494881"/>
                  </a:lnTo>
                  <a:lnTo>
                    <a:pt x="2688278" y="1541959"/>
                  </a:lnTo>
                  <a:lnTo>
                    <a:pt x="2680852" y="1588522"/>
                  </a:lnTo>
                  <a:lnTo>
                    <a:pt x="2671853" y="1634541"/>
                  </a:lnTo>
                  <a:lnTo>
                    <a:pt x="2661311" y="1679988"/>
                  </a:lnTo>
                  <a:lnTo>
                    <a:pt x="2649254" y="1724835"/>
                  </a:lnTo>
                  <a:lnTo>
                    <a:pt x="2635710" y="1769052"/>
                  </a:lnTo>
                  <a:lnTo>
                    <a:pt x="2620709" y="1812612"/>
                  </a:lnTo>
                  <a:lnTo>
                    <a:pt x="2604279" y="1855486"/>
                  </a:lnTo>
                  <a:lnTo>
                    <a:pt x="2586448" y="1897644"/>
                  </a:lnTo>
                  <a:lnTo>
                    <a:pt x="2567245" y="1939060"/>
                  </a:lnTo>
                  <a:lnTo>
                    <a:pt x="2546698" y="1979703"/>
                  </a:lnTo>
                  <a:lnTo>
                    <a:pt x="2524837" y="2019546"/>
                  </a:lnTo>
                  <a:lnTo>
                    <a:pt x="2501689" y="2058559"/>
                  </a:lnTo>
                  <a:lnTo>
                    <a:pt x="2477284" y="2096715"/>
                  </a:lnTo>
                  <a:lnTo>
                    <a:pt x="2451649" y="2133985"/>
                  </a:lnTo>
                  <a:lnTo>
                    <a:pt x="2424814" y="2170340"/>
                  </a:lnTo>
                  <a:lnTo>
                    <a:pt x="2396807" y="2205751"/>
                  </a:lnTo>
                  <a:lnTo>
                    <a:pt x="2367656" y="2240190"/>
                  </a:lnTo>
                  <a:lnTo>
                    <a:pt x="2337391" y="2273629"/>
                  </a:lnTo>
                  <a:lnTo>
                    <a:pt x="2306039" y="2306039"/>
                  </a:lnTo>
                  <a:lnTo>
                    <a:pt x="2273629" y="2337390"/>
                  </a:lnTo>
                  <a:lnTo>
                    <a:pt x="2240191" y="2367656"/>
                  </a:lnTo>
                  <a:lnTo>
                    <a:pt x="2205751" y="2396807"/>
                  </a:lnTo>
                  <a:lnTo>
                    <a:pt x="2170340" y="2424814"/>
                  </a:lnTo>
                  <a:lnTo>
                    <a:pt x="2133985" y="2451649"/>
                  </a:lnTo>
                  <a:lnTo>
                    <a:pt x="2096716" y="2477284"/>
                  </a:lnTo>
                  <a:lnTo>
                    <a:pt x="2058560" y="2501689"/>
                  </a:lnTo>
                  <a:lnTo>
                    <a:pt x="2019546" y="2524837"/>
                  </a:lnTo>
                  <a:lnTo>
                    <a:pt x="1979703" y="2546698"/>
                  </a:lnTo>
                  <a:lnTo>
                    <a:pt x="1939060" y="2567244"/>
                  </a:lnTo>
                  <a:lnTo>
                    <a:pt x="1897645" y="2586447"/>
                  </a:lnTo>
                  <a:lnTo>
                    <a:pt x="1855486" y="2604278"/>
                  </a:lnTo>
                  <a:lnTo>
                    <a:pt x="1812612" y="2620709"/>
                  </a:lnTo>
                  <a:lnTo>
                    <a:pt x="1769052" y="2635710"/>
                  </a:lnTo>
                  <a:lnTo>
                    <a:pt x="1724835" y="2649253"/>
                  </a:lnTo>
                  <a:lnTo>
                    <a:pt x="1679988" y="2661310"/>
                  </a:lnTo>
                  <a:lnTo>
                    <a:pt x="1634541" y="2671852"/>
                  </a:lnTo>
                  <a:lnTo>
                    <a:pt x="1588522" y="2680851"/>
                  </a:lnTo>
                  <a:lnTo>
                    <a:pt x="1541959" y="2688278"/>
                  </a:lnTo>
                  <a:lnTo>
                    <a:pt x="1494881" y="2694104"/>
                  </a:lnTo>
                  <a:lnTo>
                    <a:pt x="1447318" y="2698301"/>
                  </a:lnTo>
                  <a:lnTo>
                    <a:pt x="1399296" y="2700840"/>
                  </a:lnTo>
                  <a:lnTo>
                    <a:pt x="1350846" y="2701692"/>
                  </a:lnTo>
                  <a:close/>
                </a:path>
              </a:pathLst>
            </a:custGeom>
            <a:solidFill>
              <a:srgbClr val="F4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5" name="object 15"/>
            <p:cNvPicPr/>
            <p:nvPr/>
          </p:nvPicPr>
          <p:blipFill>
            <a:blip r:embed="rId6" cstate="print"/>
            <a:stretch>
              <a:fillRect/>
            </a:stretch>
          </p:blipFill>
          <p:spPr>
            <a:xfrm>
              <a:off x="13633068" y="3944995"/>
              <a:ext cx="2397007" cy="2397008"/>
            </a:xfrm>
            <a:prstGeom prst="rect">
              <a:avLst/>
            </a:prstGeom>
          </p:spPr>
        </p:pic>
      </p:grpSp>
      <p:sp>
        <p:nvSpPr>
          <p:cNvPr id="16" name="object 16"/>
          <p:cNvSpPr txBox="1"/>
          <p:nvPr/>
        </p:nvSpPr>
        <p:spPr>
          <a:xfrm>
            <a:off x="2429192" y="6784696"/>
            <a:ext cx="2054860" cy="806450"/>
          </a:xfrm>
          <a:prstGeom prst="rect">
            <a:avLst/>
          </a:prstGeom>
        </p:spPr>
        <p:txBody>
          <a:bodyPr vert="horz" wrap="square" lIns="0" tIns="12700" rIns="0" bIns="0" rtlCol="0">
            <a:spAutoFit/>
          </a:bodyPr>
          <a:lstStyle/>
          <a:p>
            <a:pPr marL="12700" marR="5080" lvl="0" indent="344805" defTabSz="914400" eaLnBrk="1" fontAlgn="auto" latinLnBrk="0" hangingPunct="1">
              <a:lnSpc>
                <a:spcPct val="116500"/>
              </a:lnSpc>
              <a:spcBef>
                <a:spcPts val="100"/>
              </a:spcBef>
              <a:spcAft>
                <a:spcPts val="0"/>
              </a:spcAft>
              <a:buClrTx/>
              <a:buSzTx/>
              <a:buFontTx/>
              <a:buNone/>
              <a:tabLst/>
              <a:defRPr/>
            </a:pPr>
            <a:r>
              <a:rPr kumimoji="0" sz="2200" b="0" i="0" u="none" strike="noStrike" kern="0" cap="none" spc="-10" normalizeH="0" baseline="0" noProof="0" dirty="0">
                <a:ln>
                  <a:noFill/>
                </a:ln>
                <a:solidFill>
                  <a:srgbClr val="F4F5FB"/>
                </a:solidFill>
                <a:effectLst/>
                <a:uLnTx/>
                <a:uFillTx/>
                <a:latin typeface="Arial Black"/>
                <a:cs typeface="Arial Black"/>
              </a:rPr>
              <a:t>Approche </a:t>
            </a:r>
            <a:r>
              <a:rPr kumimoji="0" sz="2200" b="0" i="0" u="none" strike="noStrike" kern="0" cap="none" spc="-125" normalizeH="0" baseline="0" noProof="0" dirty="0">
                <a:ln>
                  <a:noFill/>
                </a:ln>
                <a:solidFill>
                  <a:srgbClr val="F4F5FB"/>
                </a:solidFill>
                <a:effectLst/>
                <a:uLnTx/>
                <a:uFillTx/>
                <a:latin typeface="Arial Black"/>
                <a:cs typeface="Arial Black"/>
              </a:rPr>
              <a:t>zootechniques</a:t>
            </a:r>
            <a:endParaRPr kumimoji="0" sz="2200" b="0" i="0" u="none" strike="noStrike" kern="0" cap="none" spc="0" normalizeH="0" baseline="0" noProof="0">
              <a:ln>
                <a:noFill/>
              </a:ln>
              <a:solidFill>
                <a:sysClr val="windowText" lastClr="000000"/>
              </a:solidFill>
              <a:effectLst/>
              <a:uLnTx/>
              <a:uFillTx/>
              <a:latin typeface="Arial Black"/>
              <a:cs typeface="Arial Black"/>
            </a:endParaRPr>
          </a:p>
        </p:txBody>
      </p:sp>
      <p:sp>
        <p:nvSpPr>
          <p:cNvPr id="17" name="object 17"/>
          <p:cNvSpPr txBox="1"/>
          <p:nvPr/>
        </p:nvSpPr>
        <p:spPr>
          <a:xfrm>
            <a:off x="2122904" y="7956271"/>
            <a:ext cx="2667000" cy="1978025"/>
          </a:xfrm>
          <a:prstGeom prst="rect">
            <a:avLst/>
          </a:prstGeom>
        </p:spPr>
        <p:txBody>
          <a:bodyPr vert="horz" wrap="square" lIns="0" tIns="12700" rIns="0" bIns="0" rtlCol="0">
            <a:spAutoFit/>
          </a:bodyPr>
          <a:lstStyle/>
          <a:p>
            <a:pPr marL="12700" marR="5080" lvl="0" indent="0" algn="ctr" defTabSz="914400" eaLnBrk="1" fontAlgn="auto" latinLnBrk="0" hangingPunct="1">
              <a:lnSpc>
                <a:spcPct val="116500"/>
              </a:lnSpc>
              <a:spcBef>
                <a:spcPts val="100"/>
              </a:spcBef>
              <a:spcAft>
                <a:spcPts val="0"/>
              </a:spcAft>
              <a:buClrTx/>
              <a:buSzTx/>
              <a:buFontTx/>
              <a:buNone/>
              <a:tabLst/>
              <a:defRPr/>
            </a:pPr>
            <a:r>
              <a:rPr kumimoji="0" sz="2200" b="0" i="0" u="none" strike="noStrike" kern="0" cap="none" spc="60" normalizeH="0" baseline="0" noProof="0" dirty="0">
                <a:ln>
                  <a:noFill/>
                </a:ln>
                <a:solidFill>
                  <a:srgbClr val="F4F5FB"/>
                </a:solidFill>
                <a:effectLst/>
                <a:uLnTx/>
                <a:uFillTx/>
                <a:latin typeface="Tahoma"/>
                <a:cs typeface="Tahoma"/>
              </a:rPr>
              <a:t>Parallèle </a:t>
            </a:r>
            <a:r>
              <a:rPr kumimoji="0" sz="2200" b="0" i="0" u="none" strike="noStrike" kern="0" cap="none" spc="65" normalizeH="0" baseline="0" noProof="0" dirty="0">
                <a:ln>
                  <a:noFill/>
                </a:ln>
                <a:solidFill>
                  <a:srgbClr val="F4F5FB"/>
                </a:solidFill>
                <a:effectLst/>
                <a:uLnTx/>
                <a:uFillTx/>
                <a:latin typeface="Tahoma"/>
                <a:cs typeface="Tahoma"/>
              </a:rPr>
              <a:t>mono/polygastrique </a:t>
            </a:r>
            <a:r>
              <a:rPr kumimoji="0" sz="2200" b="0" i="0" u="none" strike="noStrike" kern="0" cap="none" spc="90" normalizeH="0" baseline="0" noProof="0" dirty="0">
                <a:ln>
                  <a:noFill/>
                </a:ln>
                <a:solidFill>
                  <a:srgbClr val="F4F5FB"/>
                </a:solidFill>
                <a:effectLst/>
                <a:uLnTx/>
                <a:uFillTx/>
                <a:latin typeface="Tahoma"/>
                <a:cs typeface="Tahoma"/>
              </a:rPr>
              <a:t>dans</a:t>
            </a:r>
            <a:r>
              <a:rPr kumimoji="0" sz="2200" b="0" i="0" u="none" strike="noStrike" kern="0" cap="none" spc="-114" normalizeH="0" baseline="0" noProof="0" dirty="0">
                <a:ln>
                  <a:noFill/>
                </a:ln>
                <a:solidFill>
                  <a:srgbClr val="F4F5FB"/>
                </a:solidFill>
                <a:effectLst/>
                <a:uLnTx/>
                <a:uFillTx/>
                <a:latin typeface="Tahoma"/>
                <a:cs typeface="Tahoma"/>
              </a:rPr>
              <a:t> </a:t>
            </a:r>
            <a:r>
              <a:rPr kumimoji="0" sz="2200" b="0" i="0" u="none" strike="noStrike" kern="0" cap="none" spc="30" normalizeH="0" baseline="0" noProof="0" dirty="0">
                <a:ln>
                  <a:noFill/>
                </a:ln>
                <a:solidFill>
                  <a:srgbClr val="F4F5FB"/>
                </a:solidFill>
                <a:effectLst/>
                <a:uLnTx/>
                <a:uFillTx/>
                <a:latin typeface="Tahoma"/>
                <a:cs typeface="Tahoma"/>
              </a:rPr>
              <a:t>les </a:t>
            </a:r>
            <a:r>
              <a:rPr kumimoji="0" sz="2200" b="0" i="0" u="none" strike="noStrike" kern="0" cap="none" spc="60" normalizeH="0" baseline="0" noProof="0" dirty="0">
                <a:ln>
                  <a:noFill/>
                </a:ln>
                <a:solidFill>
                  <a:srgbClr val="F4F5FB"/>
                </a:solidFill>
                <a:effectLst/>
                <a:uLnTx/>
                <a:uFillTx/>
                <a:latin typeface="Tahoma"/>
                <a:cs typeface="Tahoma"/>
              </a:rPr>
              <a:t>enseignements </a:t>
            </a:r>
            <a:r>
              <a:rPr kumimoji="0" sz="2200" b="0" i="0" u="none" strike="noStrike" kern="0" cap="none" spc="55" normalizeH="0" baseline="0" noProof="0" dirty="0">
                <a:ln>
                  <a:noFill/>
                </a:ln>
                <a:solidFill>
                  <a:srgbClr val="F4F5FB"/>
                </a:solidFill>
                <a:effectLst/>
                <a:uLnTx/>
                <a:uFillTx/>
                <a:latin typeface="Tahoma"/>
                <a:cs typeface="Tahoma"/>
              </a:rPr>
              <a:t>scientifiques</a:t>
            </a:r>
            <a:endParaRPr kumimoji="0" sz="2200" b="0" i="0" u="none" strike="noStrike" kern="0" cap="none" spc="0" normalizeH="0" baseline="0" noProof="0">
              <a:ln>
                <a:noFill/>
              </a:ln>
              <a:solidFill>
                <a:sysClr val="windowText" lastClr="000000"/>
              </a:solidFill>
              <a:effectLst/>
              <a:uLnTx/>
              <a:uFillTx/>
              <a:latin typeface="Tahoma"/>
              <a:cs typeface="Tahoma"/>
            </a:endParaRPr>
          </a:p>
        </p:txBody>
      </p:sp>
      <p:sp>
        <p:nvSpPr>
          <p:cNvPr id="18" name="object 18"/>
          <p:cNvSpPr txBox="1"/>
          <p:nvPr/>
        </p:nvSpPr>
        <p:spPr>
          <a:xfrm>
            <a:off x="5585845" y="7302614"/>
            <a:ext cx="2985135" cy="806450"/>
          </a:xfrm>
          <a:prstGeom prst="rect">
            <a:avLst/>
          </a:prstGeom>
        </p:spPr>
        <p:txBody>
          <a:bodyPr vert="horz" wrap="square" lIns="0" tIns="12700" rIns="0" bIns="0" rtlCol="0">
            <a:spAutoFit/>
          </a:bodyPr>
          <a:lstStyle/>
          <a:p>
            <a:pPr marL="12700" marR="5080" lvl="0" indent="222885" defTabSz="914400" eaLnBrk="1" fontAlgn="auto" latinLnBrk="0" hangingPunct="1">
              <a:lnSpc>
                <a:spcPct val="116500"/>
              </a:lnSpc>
              <a:spcBef>
                <a:spcPts val="100"/>
              </a:spcBef>
              <a:spcAft>
                <a:spcPts val="0"/>
              </a:spcAft>
              <a:buClrTx/>
              <a:buSzTx/>
              <a:buFontTx/>
              <a:buNone/>
              <a:tabLst/>
              <a:defRPr/>
            </a:pPr>
            <a:r>
              <a:rPr kumimoji="0" sz="2200" b="0" i="0" u="none" strike="noStrike" kern="0" cap="none" spc="-200" normalizeH="0" baseline="0" noProof="0" dirty="0">
                <a:ln>
                  <a:noFill/>
                </a:ln>
                <a:solidFill>
                  <a:srgbClr val="F4F5FB"/>
                </a:solidFill>
                <a:effectLst/>
                <a:uLnTx/>
                <a:uFillTx/>
                <a:latin typeface="Arial Black"/>
                <a:cs typeface="Arial Black"/>
              </a:rPr>
              <a:t>Docs</a:t>
            </a:r>
            <a:r>
              <a:rPr kumimoji="0" sz="2200" b="0" i="0" u="none" strike="noStrike" kern="0" cap="none" spc="-135" normalizeH="0" baseline="0" noProof="0" dirty="0">
                <a:ln>
                  <a:noFill/>
                </a:ln>
                <a:solidFill>
                  <a:srgbClr val="F4F5FB"/>
                </a:solidFill>
                <a:effectLst/>
                <a:uLnTx/>
                <a:uFillTx/>
                <a:latin typeface="Arial Black"/>
                <a:cs typeface="Arial Black"/>
              </a:rPr>
              <a:t> </a:t>
            </a:r>
            <a:r>
              <a:rPr kumimoji="0" sz="2200" b="0" i="0" u="none" strike="noStrike" kern="0" cap="none" spc="-130" normalizeH="0" baseline="0" noProof="0" dirty="0">
                <a:ln>
                  <a:noFill/>
                </a:ln>
                <a:solidFill>
                  <a:srgbClr val="F4F5FB"/>
                </a:solidFill>
                <a:effectLst/>
                <a:uLnTx/>
                <a:uFillTx/>
                <a:latin typeface="Arial Black"/>
                <a:cs typeface="Arial Black"/>
              </a:rPr>
              <a:t>techniques</a:t>
            </a:r>
            <a:r>
              <a:rPr kumimoji="0" sz="2200" b="0" i="0" u="none" strike="noStrike" kern="0" cap="none" spc="-135" normalizeH="0" baseline="0" noProof="0" dirty="0">
                <a:ln>
                  <a:noFill/>
                </a:ln>
                <a:solidFill>
                  <a:srgbClr val="F4F5FB"/>
                </a:solidFill>
                <a:effectLst/>
                <a:uLnTx/>
                <a:uFillTx/>
                <a:latin typeface="Arial Black"/>
                <a:cs typeface="Arial Black"/>
              </a:rPr>
              <a:t> </a:t>
            </a:r>
            <a:r>
              <a:rPr kumimoji="0" sz="2200" b="0" i="0" u="none" strike="noStrike" kern="0" cap="none" spc="-50" normalizeH="0" baseline="0" noProof="0" dirty="0">
                <a:ln>
                  <a:noFill/>
                </a:ln>
                <a:solidFill>
                  <a:srgbClr val="F4F5FB"/>
                </a:solidFill>
                <a:effectLst/>
                <a:uLnTx/>
                <a:uFillTx/>
                <a:latin typeface="Arial Black"/>
                <a:cs typeface="Arial Black"/>
              </a:rPr>
              <a:t>= </a:t>
            </a:r>
            <a:r>
              <a:rPr kumimoji="0" sz="2200" b="0" i="0" u="none" strike="noStrike" kern="0" cap="none" spc="-125" normalizeH="0" baseline="0" noProof="0" dirty="0">
                <a:ln>
                  <a:noFill/>
                </a:ln>
                <a:solidFill>
                  <a:srgbClr val="F4F5FB"/>
                </a:solidFill>
                <a:effectLst/>
                <a:uLnTx/>
                <a:uFillTx/>
                <a:latin typeface="Arial Black"/>
                <a:cs typeface="Arial Black"/>
              </a:rPr>
              <a:t>Supports</a:t>
            </a:r>
            <a:r>
              <a:rPr kumimoji="0" sz="2200" b="0" i="0" u="none" strike="noStrike" kern="0" cap="none" spc="-130" normalizeH="0" baseline="0" noProof="0" dirty="0">
                <a:ln>
                  <a:noFill/>
                </a:ln>
                <a:solidFill>
                  <a:srgbClr val="F4F5FB"/>
                </a:solidFill>
                <a:effectLst/>
                <a:uLnTx/>
                <a:uFillTx/>
                <a:latin typeface="Arial Black"/>
                <a:cs typeface="Arial Black"/>
              </a:rPr>
              <a:t> </a:t>
            </a:r>
            <a:r>
              <a:rPr kumimoji="0" sz="2200" b="0" i="0" u="none" strike="noStrike" kern="0" cap="none" spc="-100" normalizeH="0" baseline="0" noProof="0" dirty="0">
                <a:ln>
                  <a:noFill/>
                </a:ln>
                <a:solidFill>
                  <a:srgbClr val="F4F5FB"/>
                </a:solidFill>
                <a:effectLst/>
                <a:uLnTx/>
                <a:uFillTx/>
                <a:latin typeface="Arial Black"/>
                <a:cs typeface="Arial Black"/>
              </a:rPr>
              <a:t>analytiques</a:t>
            </a:r>
            <a:endParaRPr kumimoji="0" sz="2200" b="0" i="0" u="none" strike="noStrike" kern="0" cap="none" spc="0" normalizeH="0" baseline="0" noProof="0">
              <a:ln>
                <a:noFill/>
              </a:ln>
              <a:solidFill>
                <a:sysClr val="windowText" lastClr="000000"/>
              </a:solidFill>
              <a:effectLst/>
              <a:uLnTx/>
              <a:uFillTx/>
              <a:latin typeface="Arial Black"/>
              <a:cs typeface="Arial Black"/>
            </a:endParaRPr>
          </a:p>
        </p:txBody>
      </p:sp>
      <p:sp>
        <p:nvSpPr>
          <p:cNvPr id="19" name="object 19"/>
          <p:cNvSpPr txBox="1"/>
          <p:nvPr/>
        </p:nvSpPr>
        <p:spPr>
          <a:xfrm>
            <a:off x="5567093" y="8474189"/>
            <a:ext cx="3022600" cy="1196975"/>
          </a:xfrm>
          <a:prstGeom prst="rect">
            <a:avLst/>
          </a:prstGeom>
        </p:spPr>
        <p:txBody>
          <a:bodyPr vert="horz" wrap="square" lIns="0" tIns="12700" rIns="0" bIns="0" rtlCol="0">
            <a:spAutoFit/>
          </a:bodyPr>
          <a:lstStyle/>
          <a:p>
            <a:pPr marL="12700" marR="5080" lvl="0" indent="114300" algn="just" defTabSz="914400" eaLnBrk="1" fontAlgn="auto" latinLnBrk="0" hangingPunct="1">
              <a:lnSpc>
                <a:spcPct val="116500"/>
              </a:lnSpc>
              <a:spcBef>
                <a:spcPts val="100"/>
              </a:spcBef>
              <a:spcAft>
                <a:spcPts val="0"/>
              </a:spcAft>
              <a:buClrTx/>
              <a:buSzTx/>
              <a:buFontTx/>
              <a:buNone/>
              <a:tabLst/>
              <a:defRPr/>
            </a:pPr>
            <a:r>
              <a:rPr kumimoji="0" sz="2200" b="0" i="0" u="none" strike="noStrike" kern="0" cap="none" spc="0" normalizeH="0" baseline="0" noProof="0" dirty="0">
                <a:ln>
                  <a:noFill/>
                </a:ln>
                <a:solidFill>
                  <a:srgbClr val="F4F5FB"/>
                </a:solidFill>
                <a:effectLst/>
                <a:uLnTx/>
                <a:uFillTx/>
                <a:latin typeface="Tahoma"/>
                <a:cs typeface="Tahoma"/>
              </a:rPr>
              <a:t>Repro,</a:t>
            </a:r>
            <a:r>
              <a:rPr kumimoji="0" sz="2200" b="0" i="0" u="none" strike="noStrike" kern="0" cap="none" spc="50" normalizeH="0" baseline="0" noProof="0" dirty="0">
                <a:ln>
                  <a:noFill/>
                </a:ln>
                <a:solidFill>
                  <a:srgbClr val="F4F5FB"/>
                </a:solidFill>
                <a:effectLst/>
                <a:uLnTx/>
                <a:uFillTx/>
                <a:latin typeface="Tahoma"/>
                <a:cs typeface="Tahoma"/>
              </a:rPr>
              <a:t> croissance,</a:t>
            </a:r>
            <a:r>
              <a:rPr kumimoji="0" sz="2200" b="0" i="0" u="none" strike="noStrike" kern="0" cap="none" spc="55" normalizeH="0" baseline="0" noProof="0" dirty="0">
                <a:ln>
                  <a:noFill/>
                </a:ln>
                <a:solidFill>
                  <a:srgbClr val="F4F5FB"/>
                </a:solidFill>
                <a:effectLst/>
                <a:uLnTx/>
                <a:uFillTx/>
                <a:latin typeface="Tahoma"/>
                <a:cs typeface="Tahoma"/>
              </a:rPr>
              <a:t> </a:t>
            </a:r>
            <a:r>
              <a:rPr kumimoji="0" sz="2200" b="0" i="0" u="none" strike="noStrike" kern="0" cap="none" spc="-25" normalizeH="0" baseline="0" noProof="0" dirty="0">
                <a:ln>
                  <a:noFill/>
                </a:ln>
                <a:solidFill>
                  <a:srgbClr val="F4F5FB"/>
                </a:solidFill>
                <a:effectLst/>
                <a:uLnTx/>
                <a:uFillTx/>
                <a:latin typeface="Tahoma"/>
                <a:cs typeface="Tahoma"/>
              </a:rPr>
              <a:t>IC, </a:t>
            </a:r>
            <a:r>
              <a:rPr kumimoji="0" sz="2200" b="0" i="0" u="none" strike="noStrike" kern="0" cap="none" spc="70" normalizeH="0" baseline="0" noProof="0" dirty="0">
                <a:ln>
                  <a:noFill/>
                </a:ln>
                <a:solidFill>
                  <a:srgbClr val="F4F5FB"/>
                </a:solidFill>
                <a:effectLst/>
                <a:uLnTx/>
                <a:uFillTx/>
                <a:latin typeface="Tahoma"/>
                <a:cs typeface="Tahoma"/>
              </a:rPr>
              <a:t>coûts</a:t>
            </a:r>
            <a:r>
              <a:rPr kumimoji="0" sz="2200" b="0" i="0" u="none" strike="noStrike" kern="0" cap="none" spc="-110" normalizeH="0" baseline="0" noProof="0" dirty="0">
                <a:ln>
                  <a:noFill/>
                </a:ln>
                <a:solidFill>
                  <a:srgbClr val="F4F5FB"/>
                </a:solidFill>
                <a:effectLst/>
                <a:uLnTx/>
                <a:uFillTx/>
                <a:latin typeface="Tahoma"/>
                <a:cs typeface="Tahoma"/>
              </a:rPr>
              <a:t> </a:t>
            </a:r>
            <a:r>
              <a:rPr kumimoji="0" sz="2200" b="0" i="0" u="none" strike="noStrike" kern="0" cap="none" spc="95" normalizeH="0" baseline="0" noProof="0" dirty="0">
                <a:ln>
                  <a:noFill/>
                </a:ln>
                <a:solidFill>
                  <a:srgbClr val="F4F5FB"/>
                </a:solidFill>
                <a:effectLst/>
                <a:uLnTx/>
                <a:uFillTx/>
                <a:latin typeface="Tahoma"/>
                <a:cs typeface="Tahoma"/>
              </a:rPr>
              <a:t>de</a:t>
            </a:r>
            <a:r>
              <a:rPr kumimoji="0" sz="2200" b="0" i="0" u="none" strike="noStrike" kern="0" cap="none" spc="-110" normalizeH="0" baseline="0" noProof="0" dirty="0">
                <a:ln>
                  <a:noFill/>
                </a:ln>
                <a:solidFill>
                  <a:srgbClr val="F4F5FB"/>
                </a:solidFill>
                <a:effectLst/>
                <a:uLnTx/>
                <a:uFillTx/>
                <a:latin typeface="Tahoma"/>
                <a:cs typeface="Tahoma"/>
              </a:rPr>
              <a:t> </a:t>
            </a:r>
            <a:r>
              <a:rPr kumimoji="0" sz="2200" b="0" i="0" u="none" strike="noStrike" kern="0" cap="none" spc="65" normalizeH="0" baseline="0" noProof="0" dirty="0">
                <a:ln>
                  <a:noFill/>
                </a:ln>
                <a:solidFill>
                  <a:srgbClr val="F4F5FB"/>
                </a:solidFill>
                <a:effectLst/>
                <a:uLnTx/>
                <a:uFillTx/>
                <a:latin typeface="Tahoma"/>
                <a:cs typeface="Tahoma"/>
              </a:rPr>
              <a:t>production, </a:t>
            </a:r>
            <a:r>
              <a:rPr kumimoji="0" sz="2200" b="0" i="0" u="none" strike="noStrike" kern="0" cap="none" spc="60" normalizeH="0" baseline="0" noProof="0" dirty="0">
                <a:ln>
                  <a:noFill/>
                </a:ln>
                <a:solidFill>
                  <a:srgbClr val="F4F5FB"/>
                </a:solidFill>
                <a:effectLst/>
                <a:uLnTx/>
                <a:uFillTx/>
                <a:latin typeface="Tahoma"/>
                <a:cs typeface="Tahoma"/>
              </a:rPr>
              <a:t>gestion</a:t>
            </a:r>
            <a:r>
              <a:rPr kumimoji="0" sz="2200" b="0" i="0" u="none" strike="noStrike" kern="0" cap="none" spc="-114" normalizeH="0" baseline="0" noProof="0" dirty="0">
                <a:ln>
                  <a:noFill/>
                </a:ln>
                <a:solidFill>
                  <a:srgbClr val="F4F5FB"/>
                </a:solidFill>
                <a:effectLst/>
                <a:uLnTx/>
                <a:uFillTx/>
                <a:latin typeface="Tahoma"/>
                <a:cs typeface="Tahoma"/>
              </a:rPr>
              <a:t> </a:t>
            </a:r>
            <a:r>
              <a:rPr kumimoji="0" sz="2200" b="0" i="0" u="none" strike="noStrike" kern="0" cap="none" spc="80" normalizeH="0" baseline="0" noProof="0" dirty="0">
                <a:ln>
                  <a:noFill/>
                </a:ln>
                <a:solidFill>
                  <a:srgbClr val="F4F5FB"/>
                </a:solidFill>
                <a:effectLst/>
                <a:uLnTx/>
                <a:uFillTx/>
                <a:latin typeface="Tahoma"/>
                <a:cs typeface="Tahoma"/>
              </a:rPr>
              <a:t>des</a:t>
            </a:r>
            <a:r>
              <a:rPr kumimoji="0" sz="2200" b="0" i="0" u="none" strike="noStrike" kern="0" cap="none" spc="-114" normalizeH="0" baseline="0" noProof="0" dirty="0">
                <a:ln>
                  <a:noFill/>
                </a:ln>
                <a:solidFill>
                  <a:srgbClr val="F4F5FB"/>
                </a:solidFill>
                <a:effectLst/>
                <a:uLnTx/>
                <a:uFillTx/>
                <a:latin typeface="Tahoma"/>
                <a:cs typeface="Tahoma"/>
              </a:rPr>
              <a:t> </a:t>
            </a:r>
            <a:r>
              <a:rPr kumimoji="0" sz="2200" b="0" i="0" u="none" strike="noStrike" kern="0" cap="none" spc="-10" normalizeH="0" baseline="0" noProof="0" dirty="0">
                <a:ln>
                  <a:noFill/>
                </a:ln>
                <a:solidFill>
                  <a:srgbClr val="F4F5FB"/>
                </a:solidFill>
                <a:effectLst/>
                <a:uLnTx/>
                <a:uFillTx/>
                <a:latin typeface="Tahoma"/>
                <a:cs typeface="Tahoma"/>
              </a:rPr>
              <a:t>effluents,...</a:t>
            </a:r>
            <a:endParaRPr kumimoji="0" sz="2200" b="0" i="0" u="none" strike="noStrike" kern="0" cap="none" spc="0" normalizeH="0" baseline="0" noProof="0">
              <a:ln>
                <a:noFill/>
              </a:ln>
              <a:solidFill>
                <a:sysClr val="windowText" lastClr="000000"/>
              </a:solidFill>
              <a:effectLst/>
              <a:uLnTx/>
              <a:uFillTx/>
              <a:latin typeface="Tahoma"/>
              <a:cs typeface="Tahoma"/>
            </a:endParaRPr>
          </a:p>
        </p:txBody>
      </p:sp>
      <p:sp>
        <p:nvSpPr>
          <p:cNvPr id="20" name="object 20"/>
          <p:cNvSpPr txBox="1"/>
          <p:nvPr/>
        </p:nvSpPr>
        <p:spPr>
          <a:xfrm>
            <a:off x="9871527" y="7357898"/>
            <a:ext cx="2675890" cy="36068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200" b="0" i="0" u="none" strike="noStrike" kern="0" cap="none" spc="-165" normalizeH="0" baseline="0" noProof="0" dirty="0">
                <a:ln>
                  <a:noFill/>
                </a:ln>
                <a:solidFill>
                  <a:srgbClr val="F4F5FB"/>
                </a:solidFill>
                <a:effectLst/>
                <a:uLnTx/>
                <a:uFillTx/>
                <a:latin typeface="Arial Black"/>
                <a:cs typeface="Arial Black"/>
              </a:rPr>
              <a:t>Analyses</a:t>
            </a:r>
            <a:r>
              <a:rPr kumimoji="0" sz="2200" b="0" i="0" u="none" strike="noStrike" kern="0" cap="none" spc="-145" normalizeH="0" baseline="0" noProof="0" dirty="0">
                <a:ln>
                  <a:noFill/>
                </a:ln>
                <a:solidFill>
                  <a:srgbClr val="F4F5FB"/>
                </a:solidFill>
                <a:effectLst/>
                <a:uLnTx/>
                <a:uFillTx/>
                <a:latin typeface="Arial Black"/>
                <a:cs typeface="Arial Black"/>
              </a:rPr>
              <a:t> </a:t>
            </a:r>
            <a:r>
              <a:rPr kumimoji="0" sz="2200" b="0" i="0" u="none" strike="noStrike" kern="0" cap="none" spc="-105" normalizeH="0" baseline="0" noProof="0" dirty="0">
                <a:ln>
                  <a:noFill/>
                </a:ln>
                <a:solidFill>
                  <a:srgbClr val="F4F5FB"/>
                </a:solidFill>
                <a:effectLst/>
                <a:uLnTx/>
                <a:uFillTx/>
                <a:latin typeface="Arial Black"/>
                <a:cs typeface="Arial Black"/>
              </a:rPr>
              <a:t>et</a:t>
            </a:r>
            <a:r>
              <a:rPr kumimoji="0" sz="2200" b="0" i="0" u="none" strike="noStrike" kern="0" cap="none" spc="-140" normalizeH="0" baseline="0" noProof="0" dirty="0">
                <a:ln>
                  <a:noFill/>
                </a:ln>
                <a:solidFill>
                  <a:srgbClr val="F4F5FB"/>
                </a:solidFill>
                <a:effectLst/>
                <a:uLnTx/>
                <a:uFillTx/>
                <a:latin typeface="Arial Black"/>
                <a:cs typeface="Arial Black"/>
              </a:rPr>
              <a:t> </a:t>
            </a:r>
            <a:r>
              <a:rPr kumimoji="0" sz="2200" b="0" i="0" u="none" strike="noStrike" kern="0" cap="none" spc="-80" normalizeH="0" baseline="0" noProof="0" dirty="0">
                <a:ln>
                  <a:noFill/>
                </a:ln>
                <a:solidFill>
                  <a:srgbClr val="F4F5FB"/>
                </a:solidFill>
                <a:effectLst/>
                <a:uLnTx/>
                <a:uFillTx/>
                <a:latin typeface="Arial Black"/>
                <a:cs typeface="Arial Black"/>
              </a:rPr>
              <a:t>projets</a:t>
            </a:r>
            <a:endParaRPr kumimoji="0" sz="2200" b="0" i="0" u="none" strike="noStrike" kern="0" cap="none" spc="0" normalizeH="0" baseline="0" noProof="0">
              <a:ln>
                <a:noFill/>
              </a:ln>
              <a:solidFill>
                <a:sysClr val="windowText" lastClr="000000"/>
              </a:solidFill>
              <a:effectLst/>
              <a:uLnTx/>
              <a:uFillTx/>
              <a:latin typeface="Arial Black"/>
              <a:cs typeface="Arial Black"/>
            </a:endParaRPr>
          </a:p>
        </p:txBody>
      </p:sp>
      <p:sp>
        <p:nvSpPr>
          <p:cNvPr id="21" name="object 21"/>
          <p:cNvSpPr txBox="1"/>
          <p:nvPr/>
        </p:nvSpPr>
        <p:spPr>
          <a:xfrm>
            <a:off x="9470733" y="8083664"/>
            <a:ext cx="3477260" cy="1587500"/>
          </a:xfrm>
          <a:prstGeom prst="rect">
            <a:avLst/>
          </a:prstGeom>
        </p:spPr>
        <p:txBody>
          <a:bodyPr vert="horz" wrap="square" lIns="0" tIns="12700" rIns="0" bIns="0" rtlCol="0">
            <a:spAutoFit/>
          </a:bodyPr>
          <a:lstStyle/>
          <a:p>
            <a:pPr marL="439420" marR="431800" lvl="0" indent="0" algn="ctr" defTabSz="914400" eaLnBrk="1" fontAlgn="auto" latinLnBrk="0" hangingPunct="1">
              <a:lnSpc>
                <a:spcPct val="116500"/>
              </a:lnSpc>
              <a:spcBef>
                <a:spcPts val="100"/>
              </a:spcBef>
              <a:spcAft>
                <a:spcPts val="0"/>
              </a:spcAft>
              <a:buClrTx/>
              <a:buSzTx/>
              <a:buFontTx/>
              <a:buNone/>
              <a:tabLst/>
              <a:defRPr/>
            </a:pPr>
            <a:r>
              <a:rPr kumimoji="0" sz="2200" b="0" i="0" u="none" strike="noStrike" kern="0" cap="none" spc="55" normalizeH="0" baseline="0" noProof="0" dirty="0">
                <a:ln>
                  <a:noFill/>
                </a:ln>
                <a:solidFill>
                  <a:srgbClr val="F4F5FB"/>
                </a:solidFill>
                <a:effectLst/>
                <a:uLnTx/>
                <a:uFillTx/>
                <a:latin typeface="Tahoma"/>
                <a:cs typeface="Tahoma"/>
              </a:rPr>
              <a:t>Analyse</a:t>
            </a:r>
            <a:r>
              <a:rPr kumimoji="0" sz="2200" b="0" i="0" u="none" strike="noStrike" kern="0" cap="none" spc="-110" normalizeH="0" baseline="0" noProof="0" dirty="0">
                <a:ln>
                  <a:noFill/>
                </a:ln>
                <a:solidFill>
                  <a:srgbClr val="F4F5FB"/>
                </a:solidFill>
                <a:effectLst/>
                <a:uLnTx/>
                <a:uFillTx/>
                <a:latin typeface="Tahoma"/>
                <a:cs typeface="Tahoma"/>
              </a:rPr>
              <a:t> </a:t>
            </a:r>
            <a:r>
              <a:rPr kumimoji="0" sz="2200" b="0" i="0" u="none" strike="noStrike" kern="0" cap="none" spc="75" normalizeH="0" baseline="0" noProof="0" dirty="0">
                <a:ln>
                  <a:noFill/>
                </a:ln>
                <a:solidFill>
                  <a:srgbClr val="F4F5FB"/>
                </a:solidFill>
                <a:effectLst/>
                <a:uLnTx/>
                <a:uFillTx/>
                <a:latin typeface="Tahoma"/>
                <a:cs typeface="Tahoma"/>
              </a:rPr>
              <a:t>critique</a:t>
            </a:r>
            <a:r>
              <a:rPr kumimoji="0" sz="2200" b="0" i="0" u="none" strike="noStrike" kern="0" cap="none" spc="-110" normalizeH="0" baseline="0" noProof="0" dirty="0">
                <a:ln>
                  <a:noFill/>
                </a:ln>
                <a:solidFill>
                  <a:srgbClr val="F4F5FB"/>
                </a:solidFill>
                <a:effectLst/>
                <a:uLnTx/>
                <a:uFillTx/>
                <a:latin typeface="Tahoma"/>
                <a:cs typeface="Tahoma"/>
              </a:rPr>
              <a:t> </a:t>
            </a:r>
            <a:r>
              <a:rPr kumimoji="0" sz="2200" b="0" i="0" u="none" strike="noStrike" kern="0" cap="none" spc="55" normalizeH="0" baseline="0" noProof="0" dirty="0">
                <a:ln>
                  <a:noFill/>
                </a:ln>
                <a:solidFill>
                  <a:srgbClr val="F4F5FB"/>
                </a:solidFill>
                <a:effectLst/>
                <a:uLnTx/>
                <a:uFillTx/>
                <a:latin typeface="Tahoma"/>
                <a:cs typeface="Tahoma"/>
              </a:rPr>
              <a:t>des </a:t>
            </a:r>
            <a:r>
              <a:rPr kumimoji="0" sz="2200" b="0" i="0" u="none" strike="noStrike" kern="0" cap="none" spc="70" normalizeH="0" baseline="0" noProof="0" dirty="0">
                <a:ln>
                  <a:noFill/>
                </a:ln>
                <a:solidFill>
                  <a:srgbClr val="F4F5FB"/>
                </a:solidFill>
                <a:effectLst/>
                <a:uLnTx/>
                <a:uFillTx/>
                <a:latin typeface="Tahoma"/>
                <a:cs typeface="Tahoma"/>
              </a:rPr>
              <a:t>pratiques</a:t>
            </a:r>
            <a:endParaRPr kumimoji="0" sz="2200" b="0" i="0" u="none" strike="noStrike" kern="0" cap="none" spc="0" normalizeH="0" baseline="0" noProof="0">
              <a:ln>
                <a:noFill/>
              </a:ln>
              <a:solidFill>
                <a:sysClr val="windowText" lastClr="000000"/>
              </a:solidFill>
              <a:effectLst/>
              <a:uLnTx/>
              <a:uFillTx/>
              <a:latin typeface="Tahoma"/>
              <a:cs typeface="Tahoma"/>
            </a:endParaRPr>
          </a:p>
          <a:p>
            <a:pPr marL="12700" marR="5080" lvl="0" indent="0" algn="ctr" defTabSz="914400" eaLnBrk="1" fontAlgn="auto" latinLnBrk="0" hangingPunct="1">
              <a:lnSpc>
                <a:spcPct val="116500"/>
              </a:lnSpc>
              <a:spcBef>
                <a:spcPts val="0"/>
              </a:spcBef>
              <a:spcAft>
                <a:spcPts val="0"/>
              </a:spcAft>
              <a:buClrTx/>
              <a:buSzTx/>
              <a:buFontTx/>
              <a:buNone/>
              <a:tabLst/>
              <a:defRPr/>
            </a:pPr>
            <a:r>
              <a:rPr kumimoji="0" sz="2200" b="0" i="0" u="none" strike="noStrike" kern="0" cap="none" spc="90" normalizeH="0" baseline="0" noProof="0" dirty="0">
                <a:ln>
                  <a:noFill/>
                </a:ln>
                <a:solidFill>
                  <a:srgbClr val="F4F5FB"/>
                </a:solidFill>
                <a:effectLst/>
                <a:uLnTx/>
                <a:uFillTx/>
                <a:latin typeface="Tahoma"/>
                <a:cs typeface="Tahoma"/>
              </a:rPr>
              <a:t>Proposition</a:t>
            </a:r>
            <a:r>
              <a:rPr kumimoji="0" sz="2200" b="0" i="0" u="none" strike="noStrike" kern="0" cap="none" spc="-105" normalizeH="0" baseline="0" noProof="0" dirty="0">
                <a:ln>
                  <a:noFill/>
                </a:ln>
                <a:solidFill>
                  <a:srgbClr val="F4F5FB"/>
                </a:solidFill>
                <a:effectLst/>
                <a:uLnTx/>
                <a:uFillTx/>
                <a:latin typeface="Tahoma"/>
                <a:cs typeface="Tahoma"/>
              </a:rPr>
              <a:t> </a:t>
            </a:r>
            <a:r>
              <a:rPr kumimoji="0" sz="2200" b="0" i="0" u="none" strike="noStrike" kern="0" cap="none" spc="65" normalizeH="0" baseline="0" noProof="0" dirty="0">
                <a:ln>
                  <a:noFill/>
                </a:ln>
                <a:solidFill>
                  <a:srgbClr val="F4F5FB"/>
                </a:solidFill>
                <a:effectLst/>
                <a:uLnTx/>
                <a:uFillTx/>
                <a:latin typeface="Tahoma"/>
                <a:cs typeface="Tahoma"/>
              </a:rPr>
              <a:t>d’amélioration </a:t>
            </a:r>
            <a:r>
              <a:rPr kumimoji="0" sz="2200" b="0" i="0" u="none" strike="noStrike" kern="0" cap="none" spc="55" normalizeH="0" baseline="0" noProof="0" dirty="0">
                <a:ln>
                  <a:noFill/>
                </a:ln>
                <a:solidFill>
                  <a:srgbClr val="F4F5FB"/>
                </a:solidFill>
                <a:effectLst/>
                <a:uLnTx/>
                <a:uFillTx/>
                <a:latin typeface="Tahoma"/>
                <a:cs typeface="Tahoma"/>
              </a:rPr>
              <a:t>(durabilité</a:t>
            </a:r>
            <a:r>
              <a:rPr kumimoji="0" sz="2200" b="0" i="0" u="none" strike="noStrike" kern="0" cap="none" spc="-110" normalizeH="0" baseline="0" noProof="0" dirty="0">
                <a:ln>
                  <a:noFill/>
                </a:ln>
                <a:solidFill>
                  <a:srgbClr val="F4F5FB"/>
                </a:solidFill>
                <a:effectLst/>
                <a:uLnTx/>
                <a:uFillTx/>
                <a:latin typeface="Tahoma"/>
                <a:cs typeface="Tahoma"/>
              </a:rPr>
              <a:t> </a:t>
            </a:r>
            <a:r>
              <a:rPr kumimoji="0" sz="2200" b="0" i="0" u="none" strike="noStrike" kern="0" cap="none" spc="50" normalizeH="0" baseline="0" noProof="0" dirty="0">
                <a:ln>
                  <a:noFill/>
                </a:ln>
                <a:solidFill>
                  <a:srgbClr val="F4F5FB"/>
                </a:solidFill>
                <a:effectLst/>
                <a:uLnTx/>
                <a:uFillTx/>
                <a:latin typeface="Tahoma"/>
                <a:cs typeface="Tahoma"/>
              </a:rPr>
              <a:t>et</a:t>
            </a:r>
            <a:r>
              <a:rPr kumimoji="0" sz="2200" b="0" i="0" u="none" strike="noStrike" kern="0" cap="none" spc="-105" normalizeH="0" baseline="0" noProof="0" dirty="0">
                <a:ln>
                  <a:noFill/>
                </a:ln>
                <a:solidFill>
                  <a:srgbClr val="F4F5FB"/>
                </a:solidFill>
                <a:effectLst/>
                <a:uLnTx/>
                <a:uFillTx/>
                <a:latin typeface="Tahoma"/>
                <a:cs typeface="Tahoma"/>
              </a:rPr>
              <a:t> </a:t>
            </a:r>
            <a:r>
              <a:rPr kumimoji="0" sz="2200" b="0" i="0" u="none" strike="noStrike" kern="0" cap="none" spc="35" normalizeH="0" baseline="0" noProof="0" dirty="0">
                <a:ln>
                  <a:noFill/>
                </a:ln>
                <a:solidFill>
                  <a:srgbClr val="F4F5FB"/>
                </a:solidFill>
                <a:effectLst/>
                <a:uLnTx/>
                <a:uFillTx/>
                <a:latin typeface="Tahoma"/>
                <a:cs typeface="Tahoma"/>
              </a:rPr>
              <a:t>rentabilité)</a:t>
            </a:r>
            <a:endParaRPr kumimoji="0" sz="2200" b="0" i="0" u="none" strike="noStrike" kern="0" cap="none" spc="0" normalizeH="0" baseline="0" noProof="0">
              <a:ln>
                <a:noFill/>
              </a:ln>
              <a:solidFill>
                <a:sysClr val="windowText" lastClr="000000"/>
              </a:solidFill>
              <a:effectLst/>
              <a:uLnTx/>
              <a:uFillTx/>
              <a:latin typeface="Tahoma"/>
              <a:cs typeface="Tahoma"/>
            </a:endParaRPr>
          </a:p>
        </p:txBody>
      </p:sp>
      <p:sp>
        <p:nvSpPr>
          <p:cNvPr id="22" name="object 22"/>
          <p:cNvSpPr txBox="1"/>
          <p:nvPr/>
        </p:nvSpPr>
        <p:spPr>
          <a:xfrm>
            <a:off x="13656493" y="7138823"/>
            <a:ext cx="2599055" cy="36068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200" b="0" i="0" u="none" strike="noStrike" kern="0" cap="none" spc="-130" normalizeH="0" baseline="0" noProof="0" dirty="0">
                <a:ln>
                  <a:noFill/>
                </a:ln>
                <a:solidFill>
                  <a:srgbClr val="F4F5FB"/>
                </a:solidFill>
                <a:effectLst/>
                <a:uLnTx/>
                <a:uFillTx/>
                <a:latin typeface="Arial Black"/>
                <a:cs typeface="Arial Black"/>
              </a:rPr>
              <a:t>Approche</a:t>
            </a:r>
            <a:r>
              <a:rPr kumimoji="0" sz="2200" b="0" i="0" u="none" strike="noStrike" kern="0" cap="none" spc="-140" normalizeH="0" baseline="0" noProof="0" dirty="0">
                <a:ln>
                  <a:noFill/>
                </a:ln>
                <a:solidFill>
                  <a:srgbClr val="F4F5FB"/>
                </a:solidFill>
                <a:effectLst/>
                <a:uLnTx/>
                <a:uFillTx/>
                <a:latin typeface="Arial Black"/>
                <a:cs typeface="Arial Black"/>
              </a:rPr>
              <a:t> </a:t>
            </a:r>
            <a:r>
              <a:rPr kumimoji="0" sz="2200" b="0" i="0" u="none" strike="noStrike" kern="0" cap="none" spc="-130" normalizeH="0" baseline="0" noProof="0" dirty="0">
                <a:ln>
                  <a:noFill/>
                </a:ln>
                <a:solidFill>
                  <a:srgbClr val="F4F5FB"/>
                </a:solidFill>
                <a:effectLst/>
                <a:uLnTx/>
                <a:uFillTx/>
                <a:latin typeface="Arial Black"/>
                <a:cs typeface="Arial Black"/>
              </a:rPr>
              <a:t>système</a:t>
            </a:r>
            <a:endParaRPr kumimoji="0" sz="2200" b="0" i="0" u="none" strike="noStrike" kern="0" cap="none" spc="0" normalizeH="0" baseline="0" noProof="0">
              <a:ln>
                <a:noFill/>
              </a:ln>
              <a:solidFill>
                <a:sysClr val="windowText" lastClr="000000"/>
              </a:solidFill>
              <a:effectLst/>
              <a:uLnTx/>
              <a:uFillTx/>
              <a:latin typeface="Arial Black"/>
              <a:cs typeface="Arial Black"/>
            </a:endParaRPr>
          </a:p>
        </p:txBody>
      </p:sp>
      <p:sp>
        <p:nvSpPr>
          <p:cNvPr id="23" name="object 23"/>
          <p:cNvSpPr txBox="1"/>
          <p:nvPr/>
        </p:nvSpPr>
        <p:spPr>
          <a:xfrm>
            <a:off x="13340384" y="7864589"/>
            <a:ext cx="3230880" cy="1978025"/>
          </a:xfrm>
          <a:prstGeom prst="rect">
            <a:avLst/>
          </a:prstGeom>
        </p:spPr>
        <p:txBody>
          <a:bodyPr vert="horz" wrap="square" lIns="0" tIns="12700" rIns="0" bIns="0" rtlCol="0">
            <a:spAutoFit/>
          </a:bodyPr>
          <a:lstStyle/>
          <a:p>
            <a:pPr marL="12700" marR="5080" lvl="0" indent="0" algn="ctr" defTabSz="914400" eaLnBrk="1" fontAlgn="auto" latinLnBrk="0" hangingPunct="1">
              <a:lnSpc>
                <a:spcPct val="116500"/>
              </a:lnSpc>
              <a:spcBef>
                <a:spcPts val="100"/>
              </a:spcBef>
              <a:spcAft>
                <a:spcPts val="0"/>
              </a:spcAft>
              <a:buClrTx/>
              <a:buSzTx/>
              <a:buFontTx/>
              <a:buNone/>
              <a:tabLst/>
              <a:defRPr/>
            </a:pPr>
            <a:r>
              <a:rPr kumimoji="0" sz="2200" b="0" i="0" u="none" strike="noStrike" kern="0" cap="none" spc="65" normalizeH="0" baseline="0" noProof="0" dirty="0">
                <a:ln>
                  <a:noFill/>
                </a:ln>
                <a:solidFill>
                  <a:srgbClr val="F4F5FB"/>
                </a:solidFill>
                <a:effectLst/>
                <a:uLnTx/>
                <a:uFillTx/>
                <a:latin typeface="Tahoma"/>
                <a:cs typeface="Tahoma"/>
              </a:rPr>
              <a:t>Liens</a:t>
            </a:r>
            <a:r>
              <a:rPr kumimoji="0" sz="2200" b="0" i="0" u="none" strike="noStrike" kern="0" cap="none" spc="-40" normalizeH="0" baseline="0" noProof="0" dirty="0">
                <a:ln>
                  <a:noFill/>
                </a:ln>
                <a:solidFill>
                  <a:srgbClr val="F4F5FB"/>
                </a:solidFill>
                <a:effectLst/>
                <a:uLnTx/>
                <a:uFillTx/>
                <a:latin typeface="Tahoma"/>
                <a:cs typeface="Tahoma"/>
              </a:rPr>
              <a:t> </a:t>
            </a:r>
            <a:r>
              <a:rPr kumimoji="0" sz="2200" b="0" i="0" u="none" strike="noStrike" kern="0" cap="none" spc="0" normalizeH="0" baseline="0" noProof="0" dirty="0">
                <a:ln>
                  <a:noFill/>
                </a:ln>
                <a:solidFill>
                  <a:srgbClr val="F4F5FB"/>
                </a:solidFill>
                <a:effectLst/>
                <a:uLnTx/>
                <a:uFillTx/>
                <a:latin typeface="Tahoma"/>
                <a:cs typeface="Tahoma"/>
              </a:rPr>
              <a:t>avec</a:t>
            </a:r>
            <a:r>
              <a:rPr kumimoji="0" sz="2200" b="0" i="0" u="none" strike="noStrike" kern="0" cap="none" spc="-40" normalizeH="0" baseline="0" noProof="0" dirty="0">
                <a:ln>
                  <a:noFill/>
                </a:ln>
                <a:solidFill>
                  <a:srgbClr val="F4F5FB"/>
                </a:solidFill>
                <a:effectLst/>
                <a:uLnTx/>
                <a:uFillTx/>
                <a:latin typeface="Tahoma"/>
                <a:cs typeface="Tahoma"/>
              </a:rPr>
              <a:t> </a:t>
            </a:r>
            <a:r>
              <a:rPr kumimoji="0" sz="2200" b="0" i="0" u="none" strike="noStrike" kern="0" cap="none" spc="45" normalizeH="0" baseline="0" noProof="0" dirty="0">
                <a:ln>
                  <a:noFill/>
                </a:ln>
                <a:solidFill>
                  <a:srgbClr val="F4F5FB"/>
                </a:solidFill>
                <a:effectLst/>
                <a:uLnTx/>
                <a:uFillTx/>
                <a:latin typeface="Tahoma"/>
                <a:cs typeface="Tahoma"/>
              </a:rPr>
              <a:t>l'agroécologie </a:t>
            </a:r>
            <a:r>
              <a:rPr kumimoji="0" sz="2200" b="0" i="0" u="none" strike="noStrike" kern="0" cap="none" spc="50" normalizeH="0" baseline="0" noProof="0" dirty="0">
                <a:ln>
                  <a:noFill/>
                </a:ln>
                <a:solidFill>
                  <a:srgbClr val="F4F5FB"/>
                </a:solidFill>
                <a:effectLst/>
                <a:uLnTx/>
                <a:uFillTx/>
                <a:latin typeface="Tahoma"/>
                <a:cs typeface="Tahoma"/>
              </a:rPr>
              <a:t>Bien-</a:t>
            </a:r>
            <a:r>
              <a:rPr kumimoji="0" sz="2200" b="0" i="0" u="none" strike="noStrike" kern="0" cap="none" spc="65" normalizeH="0" baseline="0" noProof="0" dirty="0">
                <a:ln>
                  <a:noFill/>
                </a:ln>
                <a:solidFill>
                  <a:srgbClr val="F4F5FB"/>
                </a:solidFill>
                <a:effectLst/>
                <a:uLnTx/>
                <a:uFillTx/>
                <a:latin typeface="Tahoma"/>
                <a:cs typeface="Tahoma"/>
              </a:rPr>
              <a:t>être</a:t>
            </a:r>
            <a:r>
              <a:rPr kumimoji="0" sz="2200" b="0" i="0" u="none" strike="noStrike" kern="0" cap="none" spc="-100" normalizeH="0" baseline="0" noProof="0" dirty="0">
                <a:ln>
                  <a:noFill/>
                </a:ln>
                <a:solidFill>
                  <a:srgbClr val="F4F5FB"/>
                </a:solidFill>
                <a:effectLst/>
                <a:uLnTx/>
                <a:uFillTx/>
                <a:latin typeface="Tahoma"/>
                <a:cs typeface="Tahoma"/>
              </a:rPr>
              <a:t> </a:t>
            </a:r>
            <a:r>
              <a:rPr kumimoji="0" sz="2200" b="0" i="0" u="none" strike="noStrike" kern="0" cap="none" spc="85" normalizeH="0" baseline="0" noProof="0" dirty="0">
                <a:ln>
                  <a:noFill/>
                </a:ln>
                <a:solidFill>
                  <a:srgbClr val="F4F5FB"/>
                </a:solidFill>
                <a:effectLst/>
                <a:uLnTx/>
                <a:uFillTx/>
                <a:latin typeface="Tahoma"/>
                <a:cs typeface="Tahoma"/>
              </a:rPr>
              <a:t>animal</a:t>
            </a:r>
            <a:r>
              <a:rPr kumimoji="0" sz="2200" b="0" i="0" u="none" strike="noStrike" kern="0" cap="none" spc="-95" normalizeH="0" baseline="0" noProof="0" dirty="0">
                <a:ln>
                  <a:noFill/>
                </a:ln>
                <a:solidFill>
                  <a:srgbClr val="F4F5FB"/>
                </a:solidFill>
                <a:effectLst/>
                <a:uLnTx/>
                <a:uFillTx/>
                <a:latin typeface="Tahoma"/>
                <a:cs typeface="Tahoma"/>
              </a:rPr>
              <a:t> </a:t>
            </a:r>
            <a:r>
              <a:rPr kumimoji="0" sz="2200" b="0" i="0" u="none" strike="noStrike" kern="0" cap="none" spc="25" normalizeH="0" baseline="0" noProof="0" dirty="0">
                <a:ln>
                  <a:noFill/>
                </a:ln>
                <a:solidFill>
                  <a:srgbClr val="F4F5FB"/>
                </a:solidFill>
                <a:effectLst/>
                <a:uLnTx/>
                <a:uFillTx/>
                <a:latin typeface="Tahoma"/>
                <a:cs typeface="Tahoma"/>
              </a:rPr>
              <a:t>et </a:t>
            </a:r>
            <a:r>
              <a:rPr kumimoji="0" sz="2200" b="0" i="0" u="none" strike="noStrike" kern="0" cap="none" spc="60" normalizeH="0" baseline="0" noProof="0" dirty="0">
                <a:ln>
                  <a:noFill/>
                </a:ln>
                <a:solidFill>
                  <a:srgbClr val="F4F5FB"/>
                </a:solidFill>
                <a:effectLst/>
                <a:uLnTx/>
                <a:uFillTx/>
                <a:latin typeface="Tahoma"/>
                <a:cs typeface="Tahoma"/>
              </a:rPr>
              <a:t>rentabilité</a:t>
            </a:r>
            <a:endParaRPr kumimoji="0" sz="2200" b="0" i="0" u="none" strike="noStrike" kern="0" cap="none" spc="0" normalizeH="0" baseline="0" noProof="0">
              <a:ln>
                <a:noFill/>
              </a:ln>
              <a:solidFill>
                <a:sysClr val="windowText" lastClr="000000"/>
              </a:solidFill>
              <a:effectLst/>
              <a:uLnTx/>
              <a:uFillTx/>
              <a:latin typeface="Tahoma"/>
              <a:cs typeface="Tahoma"/>
            </a:endParaRPr>
          </a:p>
          <a:p>
            <a:pPr marL="115570" marR="107950" lvl="0" indent="0" algn="ctr" defTabSz="914400" eaLnBrk="1" fontAlgn="auto" latinLnBrk="0" hangingPunct="1">
              <a:lnSpc>
                <a:spcPct val="116500"/>
              </a:lnSpc>
              <a:spcBef>
                <a:spcPts val="0"/>
              </a:spcBef>
              <a:spcAft>
                <a:spcPts val="0"/>
              </a:spcAft>
              <a:buClrTx/>
              <a:buSzTx/>
              <a:buFontTx/>
              <a:buNone/>
              <a:tabLst/>
              <a:defRPr/>
            </a:pPr>
            <a:r>
              <a:rPr kumimoji="0" sz="2200" b="0" i="0" u="none" strike="noStrike" kern="0" cap="none" spc="0" normalizeH="0" baseline="0" noProof="0" dirty="0">
                <a:ln>
                  <a:noFill/>
                </a:ln>
                <a:solidFill>
                  <a:srgbClr val="F4F5FB"/>
                </a:solidFill>
                <a:effectLst/>
                <a:uLnTx/>
                <a:uFillTx/>
                <a:latin typeface="Tahoma"/>
                <a:cs typeface="Tahoma"/>
              </a:rPr>
              <a:t>Enjeux</a:t>
            </a:r>
            <a:r>
              <a:rPr kumimoji="0" sz="2200" b="0" i="0" u="none" strike="noStrike" kern="0" cap="none" spc="-30" normalizeH="0" baseline="0" noProof="0" dirty="0">
                <a:ln>
                  <a:noFill/>
                </a:ln>
                <a:solidFill>
                  <a:srgbClr val="F4F5FB"/>
                </a:solidFill>
                <a:effectLst/>
                <a:uLnTx/>
                <a:uFillTx/>
                <a:latin typeface="Tahoma"/>
                <a:cs typeface="Tahoma"/>
              </a:rPr>
              <a:t> </a:t>
            </a:r>
            <a:r>
              <a:rPr kumimoji="0" sz="2200" b="0" i="0" u="none" strike="noStrike" kern="0" cap="none" spc="95" normalizeH="0" baseline="0" noProof="0" dirty="0">
                <a:ln>
                  <a:noFill/>
                </a:ln>
                <a:solidFill>
                  <a:srgbClr val="F4F5FB"/>
                </a:solidFill>
                <a:effectLst/>
                <a:uLnTx/>
                <a:uFillTx/>
                <a:latin typeface="Tahoma"/>
                <a:cs typeface="Tahoma"/>
              </a:rPr>
              <a:t>de</a:t>
            </a:r>
            <a:r>
              <a:rPr kumimoji="0" sz="2200" b="0" i="0" u="none" strike="noStrike" kern="0" cap="none" spc="-30" normalizeH="0" baseline="0" noProof="0" dirty="0">
                <a:ln>
                  <a:noFill/>
                </a:ln>
                <a:solidFill>
                  <a:srgbClr val="F4F5FB"/>
                </a:solidFill>
                <a:effectLst/>
                <a:uLnTx/>
                <a:uFillTx/>
                <a:latin typeface="Tahoma"/>
                <a:cs typeface="Tahoma"/>
              </a:rPr>
              <a:t> </a:t>
            </a:r>
            <a:r>
              <a:rPr kumimoji="0" sz="2200" b="0" i="0" u="none" strike="noStrike" kern="0" cap="none" spc="75" normalizeH="0" baseline="0" noProof="0" dirty="0">
                <a:ln>
                  <a:noFill/>
                </a:ln>
                <a:solidFill>
                  <a:srgbClr val="F4F5FB"/>
                </a:solidFill>
                <a:effectLst/>
                <a:uLnTx/>
                <a:uFillTx/>
                <a:latin typeface="Tahoma"/>
                <a:cs typeface="Tahoma"/>
              </a:rPr>
              <a:t>transition</a:t>
            </a:r>
            <a:r>
              <a:rPr kumimoji="0" sz="2200" b="0" i="0" u="none" strike="noStrike" kern="0" cap="none" spc="-30" normalizeH="0" baseline="0" noProof="0" dirty="0">
                <a:ln>
                  <a:noFill/>
                </a:ln>
                <a:solidFill>
                  <a:srgbClr val="F4F5FB"/>
                </a:solidFill>
                <a:effectLst/>
                <a:uLnTx/>
                <a:uFillTx/>
                <a:latin typeface="Tahoma"/>
                <a:cs typeface="Tahoma"/>
              </a:rPr>
              <a:t> </a:t>
            </a:r>
            <a:r>
              <a:rPr kumimoji="0" sz="2200" b="0" i="0" u="none" strike="noStrike" kern="0" cap="none" spc="65" normalizeH="0" baseline="0" noProof="0" dirty="0">
                <a:ln>
                  <a:noFill/>
                </a:ln>
                <a:solidFill>
                  <a:srgbClr val="F4F5FB"/>
                </a:solidFill>
                <a:effectLst/>
                <a:uLnTx/>
                <a:uFillTx/>
                <a:latin typeface="Tahoma"/>
                <a:cs typeface="Tahoma"/>
              </a:rPr>
              <a:t>en </a:t>
            </a:r>
            <a:r>
              <a:rPr kumimoji="0" sz="2200" b="0" i="0" u="none" strike="noStrike" kern="0" cap="none" spc="0" normalizeH="0" baseline="0" noProof="0" dirty="0">
                <a:ln>
                  <a:noFill/>
                </a:ln>
                <a:solidFill>
                  <a:srgbClr val="F4F5FB"/>
                </a:solidFill>
                <a:effectLst/>
                <a:uLnTx/>
                <a:uFillTx/>
                <a:latin typeface="Tahoma"/>
                <a:cs typeface="Tahoma"/>
              </a:rPr>
              <a:t>élevage</a:t>
            </a:r>
            <a:r>
              <a:rPr kumimoji="0" sz="2200" b="0" i="0" u="none" strike="noStrike" kern="0" cap="none" spc="150" normalizeH="0" baseline="0" noProof="0" dirty="0">
                <a:ln>
                  <a:noFill/>
                </a:ln>
                <a:solidFill>
                  <a:srgbClr val="F4F5FB"/>
                </a:solidFill>
                <a:effectLst/>
                <a:uLnTx/>
                <a:uFillTx/>
                <a:latin typeface="Tahoma"/>
                <a:cs typeface="Tahoma"/>
              </a:rPr>
              <a:t> </a:t>
            </a:r>
            <a:r>
              <a:rPr kumimoji="0" sz="2200" b="0" i="0" u="none" strike="noStrike" kern="0" cap="none" spc="80" normalizeH="0" baseline="0" noProof="0" dirty="0">
                <a:ln>
                  <a:noFill/>
                </a:ln>
                <a:solidFill>
                  <a:srgbClr val="F4F5FB"/>
                </a:solidFill>
                <a:effectLst/>
                <a:uLnTx/>
                <a:uFillTx/>
                <a:latin typeface="Tahoma"/>
                <a:cs typeface="Tahoma"/>
              </a:rPr>
              <a:t>porcin</a:t>
            </a:r>
            <a:endParaRPr kumimoji="0" sz="2200" b="0" i="0" u="none" strike="noStrike" kern="0" cap="none" spc="0" normalizeH="0" baseline="0" noProof="0">
              <a:ln>
                <a:noFill/>
              </a:ln>
              <a:solidFill>
                <a:sysClr val="windowText" lastClr="000000"/>
              </a:solidFill>
              <a:effectLst/>
              <a:uLnTx/>
              <a:uFillTx/>
              <a:latin typeface="Tahoma"/>
              <a:cs typeface="Tahoma"/>
            </a:endParaRPr>
          </a:p>
        </p:txBody>
      </p:sp>
      <p:sp>
        <p:nvSpPr>
          <p:cNvPr id="24" name="object 24"/>
          <p:cNvSpPr txBox="1"/>
          <p:nvPr/>
        </p:nvSpPr>
        <p:spPr>
          <a:xfrm>
            <a:off x="1437905" y="699905"/>
            <a:ext cx="106680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rgbClr val="F4F5FB"/>
                </a:solidFill>
                <a:effectLst/>
                <a:uLnTx/>
                <a:uFillTx/>
                <a:latin typeface="Tahoma"/>
                <a:cs typeface="Tahoma"/>
              </a:rPr>
              <a:t>AG</a:t>
            </a:r>
            <a:r>
              <a:rPr kumimoji="0" sz="1200" b="0" i="0" u="none" strike="noStrike" kern="0" cap="none" spc="25" normalizeH="0" baseline="0" noProof="0" dirty="0">
                <a:ln>
                  <a:noFill/>
                </a:ln>
                <a:solidFill>
                  <a:srgbClr val="F4F5FB"/>
                </a:solidFill>
                <a:effectLst/>
                <a:uLnTx/>
                <a:uFillTx/>
                <a:latin typeface="Tahoma"/>
                <a:cs typeface="Tahoma"/>
              </a:rPr>
              <a:t> </a:t>
            </a:r>
            <a:r>
              <a:rPr kumimoji="0" sz="1200" b="0" i="0" u="none" strike="noStrike" kern="0" cap="none" spc="-10" normalizeH="0" baseline="0" noProof="0" dirty="0">
                <a:ln>
                  <a:noFill/>
                </a:ln>
                <a:solidFill>
                  <a:srgbClr val="F4F5FB"/>
                </a:solidFill>
                <a:effectLst/>
                <a:uLnTx/>
                <a:uFillTx/>
                <a:latin typeface="Tahoma"/>
                <a:cs typeface="Tahoma"/>
              </a:rPr>
              <a:t>Interp’Aura</a:t>
            </a:r>
            <a:endParaRPr kumimoji="0" sz="1200" b="0" i="0" u="none" strike="noStrike" kern="0" cap="none" spc="0" normalizeH="0" baseline="0" noProof="0">
              <a:ln>
                <a:noFill/>
              </a:ln>
              <a:solidFill>
                <a:sysClr val="windowText" lastClr="000000"/>
              </a:solidFill>
              <a:effectLst/>
              <a:uLnTx/>
              <a:uFillTx/>
              <a:latin typeface="Tahoma"/>
              <a:cs typeface="Tahoma"/>
            </a:endParaRPr>
          </a:p>
        </p:txBody>
      </p:sp>
      <p:sp>
        <p:nvSpPr>
          <p:cNvPr id="25" name="object 25"/>
          <p:cNvSpPr txBox="1"/>
          <p:nvPr/>
        </p:nvSpPr>
        <p:spPr>
          <a:xfrm>
            <a:off x="15914670" y="699905"/>
            <a:ext cx="80454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rgbClr val="F4F5FB"/>
                </a:solidFill>
                <a:effectLst/>
                <a:uLnTx/>
                <a:uFillTx/>
                <a:latin typeface="Tahoma"/>
                <a:cs typeface="Tahoma"/>
              </a:rPr>
              <a:t>9 juin </a:t>
            </a:r>
            <a:r>
              <a:rPr kumimoji="0" sz="1200" b="0" i="0" u="none" strike="noStrike" kern="0" cap="none" spc="-20" normalizeH="0" baseline="0" noProof="0" dirty="0">
                <a:ln>
                  <a:noFill/>
                </a:ln>
                <a:solidFill>
                  <a:srgbClr val="F4F5FB"/>
                </a:solidFill>
                <a:effectLst/>
                <a:uLnTx/>
                <a:uFillTx/>
                <a:latin typeface="Tahoma"/>
                <a:cs typeface="Tahoma"/>
              </a:rPr>
              <a:t>2026</a:t>
            </a:r>
            <a:endParaRPr kumimoji="0" sz="1200" b="0" i="0" u="none" strike="noStrike" kern="0" cap="none" spc="0" normalizeH="0" baseline="0" noProof="0">
              <a:ln>
                <a:noFill/>
              </a:ln>
              <a:solidFill>
                <a:sysClr val="windowText" lastClr="000000"/>
              </a:solidFill>
              <a:effectLst/>
              <a:uLnTx/>
              <a:uFillTx/>
              <a:latin typeface="Tahoma"/>
              <a:cs typeface="Tahoma"/>
            </a:endParaRPr>
          </a:p>
        </p:txBody>
      </p:sp>
      <p:pic>
        <p:nvPicPr>
          <p:cNvPr id="26" name="object 26"/>
          <p:cNvPicPr/>
          <p:nvPr/>
        </p:nvPicPr>
        <p:blipFill>
          <a:blip r:embed="rId7" cstate="print"/>
          <a:stretch>
            <a:fillRect/>
          </a:stretch>
        </p:blipFill>
        <p:spPr>
          <a:xfrm>
            <a:off x="5936789" y="2307729"/>
            <a:ext cx="95250" cy="95249"/>
          </a:xfrm>
          <a:prstGeom prst="rect">
            <a:avLst/>
          </a:prstGeom>
        </p:spPr>
      </p:pic>
      <p:pic>
        <p:nvPicPr>
          <p:cNvPr id="27" name="object 27"/>
          <p:cNvPicPr/>
          <p:nvPr/>
        </p:nvPicPr>
        <p:blipFill>
          <a:blip r:embed="rId7" cstate="print"/>
          <a:stretch>
            <a:fillRect/>
          </a:stretch>
        </p:blipFill>
        <p:spPr>
          <a:xfrm>
            <a:off x="5936789" y="2698254"/>
            <a:ext cx="95250" cy="95249"/>
          </a:xfrm>
          <a:prstGeom prst="rect">
            <a:avLst/>
          </a:prstGeom>
        </p:spPr>
      </p:pic>
      <p:sp>
        <p:nvSpPr>
          <p:cNvPr id="28" name="object 28" descr="$PPTXTitle"/>
          <p:cNvSpPr txBox="1">
            <a:spLocks noGrp="1"/>
          </p:cNvSpPr>
          <p:nvPr>
            <p:ph type="title"/>
          </p:nvPr>
        </p:nvSpPr>
        <p:spPr>
          <a:prstGeom prst="rect">
            <a:avLst/>
          </a:prstGeom>
        </p:spPr>
        <p:txBody>
          <a:bodyPr vert="horz" wrap="square" lIns="0" tIns="12700" rIns="0" bIns="0" rtlCol="0">
            <a:spAutoFit/>
          </a:bodyPr>
          <a:lstStyle/>
          <a:p>
            <a:pPr marL="4121150">
              <a:lnSpc>
                <a:spcPct val="100000"/>
              </a:lnSpc>
              <a:spcBef>
                <a:spcPts val="100"/>
              </a:spcBef>
            </a:pPr>
            <a:r>
              <a:rPr spc="-425" dirty="0"/>
              <a:t>Zoom</a:t>
            </a:r>
            <a:r>
              <a:rPr spc="-254" dirty="0"/>
              <a:t> </a:t>
            </a:r>
            <a:r>
              <a:rPr spc="-540" dirty="0"/>
              <a:t>sur</a:t>
            </a:r>
            <a:r>
              <a:rPr spc="-254" dirty="0"/>
              <a:t> </a:t>
            </a:r>
            <a:r>
              <a:rPr spc="-305" dirty="0"/>
              <a:t>le</a:t>
            </a:r>
            <a:r>
              <a:rPr spc="-254" dirty="0"/>
              <a:t> </a:t>
            </a:r>
            <a:r>
              <a:rPr spc="-140" dirty="0"/>
              <a:t>bac</a:t>
            </a:r>
            <a:r>
              <a:rPr spc="-254" dirty="0"/>
              <a:t> </a:t>
            </a:r>
            <a:r>
              <a:rPr spc="-325" dirty="0"/>
              <a:t>techno</a:t>
            </a:r>
            <a:r>
              <a:rPr spc="-254" dirty="0"/>
              <a:t> </a:t>
            </a:r>
            <a:r>
              <a:rPr spc="-844" dirty="0"/>
              <a:t>STAV</a:t>
            </a:r>
          </a:p>
          <a:p>
            <a:pPr marL="5401310" marR="1631314">
              <a:lnSpc>
                <a:spcPct val="116500"/>
              </a:lnSpc>
              <a:spcBef>
                <a:spcPts val="1145"/>
              </a:spcBef>
            </a:pPr>
            <a:r>
              <a:rPr sz="2200" spc="95" dirty="0">
                <a:solidFill>
                  <a:srgbClr val="12219D"/>
                </a:solidFill>
                <a:latin typeface="Tahoma"/>
                <a:cs typeface="Tahoma"/>
              </a:rPr>
              <a:t>Peu</a:t>
            </a:r>
            <a:r>
              <a:rPr sz="2200" spc="-85" dirty="0">
                <a:solidFill>
                  <a:srgbClr val="12219D"/>
                </a:solidFill>
                <a:latin typeface="Tahoma"/>
                <a:cs typeface="Tahoma"/>
              </a:rPr>
              <a:t> </a:t>
            </a:r>
            <a:r>
              <a:rPr sz="2200" spc="95" dirty="0">
                <a:solidFill>
                  <a:srgbClr val="12219D"/>
                </a:solidFill>
                <a:latin typeface="Tahoma"/>
                <a:cs typeface="Tahoma"/>
              </a:rPr>
              <a:t>de</a:t>
            </a:r>
            <a:r>
              <a:rPr sz="2200" spc="-80" dirty="0">
                <a:solidFill>
                  <a:srgbClr val="12219D"/>
                </a:solidFill>
                <a:latin typeface="Tahoma"/>
                <a:cs typeface="Tahoma"/>
              </a:rPr>
              <a:t> </a:t>
            </a:r>
            <a:r>
              <a:rPr sz="2200" spc="85" dirty="0">
                <a:solidFill>
                  <a:srgbClr val="12219D"/>
                </a:solidFill>
                <a:latin typeface="Tahoma"/>
                <a:cs typeface="Tahoma"/>
              </a:rPr>
              <a:t>pratique</a:t>
            </a:r>
            <a:r>
              <a:rPr sz="2200" spc="-80" dirty="0">
                <a:solidFill>
                  <a:srgbClr val="12219D"/>
                </a:solidFill>
                <a:latin typeface="Tahoma"/>
                <a:cs typeface="Tahoma"/>
              </a:rPr>
              <a:t> </a:t>
            </a:r>
            <a:r>
              <a:rPr sz="2200" dirty="0">
                <a:solidFill>
                  <a:srgbClr val="12219D"/>
                </a:solidFill>
                <a:latin typeface="Tahoma"/>
                <a:cs typeface="Tahoma"/>
              </a:rPr>
              <a:t>(non</a:t>
            </a:r>
            <a:r>
              <a:rPr sz="2200" spc="-85" dirty="0">
                <a:solidFill>
                  <a:srgbClr val="12219D"/>
                </a:solidFill>
                <a:latin typeface="Tahoma"/>
                <a:cs typeface="Tahoma"/>
              </a:rPr>
              <a:t> </a:t>
            </a:r>
            <a:r>
              <a:rPr sz="2200" spc="75" dirty="0">
                <a:solidFill>
                  <a:srgbClr val="12219D"/>
                </a:solidFill>
                <a:latin typeface="Tahoma"/>
                <a:cs typeface="Tahoma"/>
              </a:rPr>
              <a:t>prévue</a:t>
            </a:r>
            <a:r>
              <a:rPr sz="2200" spc="-80" dirty="0">
                <a:solidFill>
                  <a:srgbClr val="12219D"/>
                </a:solidFill>
                <a:latin typeface="Tahoma"/>
                <a:cs typeface="Tahoma"/>
              </a:rPr>
              <a:t> </a:t>
            </a:r>
            <a:r>
              <a:rPr sz="2200" spc="90" dirty="0">
                <a:solidFill>
                  <a:srgbClr val="12219D"/>
                </a:solidFill>
                <a:latin typeface="Tahoma"/>
                <a:cs typeface="Tahoma"/>
              </a:rPr>
              <a:t>au</a:t>
            </a:r>
            <a:r>
              <a:rPr sz="2200" spc="-80" dirty="0">
                <a:solidFill>
                  <a:srgbClr val="12219D"/>
                </a:solidFill>
                <a:latin typeface="Tahoma"/>
                <a:cs typeface="Tahoma"/>
              </a:rPr>
              <a:t> </a:t>
            </a:r>
            <a:r>
              <a:rPr sz="2200" spc="35" dirty="0">
                <a:solidFill>
                  <a:srgbClr val="12219D"/>
                </a:solidFill>
                <a:latin typeface="Tahoma"/>
                <a:cs typeface="Tahoma"/>
              </a:rPr>
              <a:t>référentiel) </a:t>
            </a:r>
            <a:r>
              <a:rPr sz="2200" spc="100" dirty="0">
                <a:solidFill>
                  <a:srgbClr val="12219D"/>
                </a:solidFill>
                <a:latin typeface="Tahoma"/>
                <a:cs typeface="Tahoma"/>
              </a:rPr>
              <a:t>Grande</a:t>
            </a:r>
            <a:r>
              <a:rPr sz="2200" spc="-114" dirty="0">
                <a:solidFill>
                  <a:srgbClr val="12219D"/>
                </a:solidFill>
                <a:latin typeface="Tahoma"/>
                <a:cs typeface="Tahoma"/>
              </a:rPr>
              <a:t> </a:t>
            </a:r>
            <a:r>
              <a:rPr sz="2200" spc="70" dirty="0">
                <a:solidFill>
                  <a:srgbClr val="12219D"/>
                </a:solidFill>
                <a:latin typeface="Tahoma"/>
                <a:cs typeface="Tahoma"/>
              </a:rPr>
              <a:t>place</a:t>
            </a:r>
            <a:r>
              <a:rPr sz="2200" spc="-114" dirty="0">
                <a:solidFill>
                  <a:srgbClr val="12219D"/>
                </a:solidFill>
                <a:latin typeface="Tahoma"/>
                <a:cs typeface="Tahoma"/>
              </a:rPr>
              <a:t> </a:t>
            </a:r>
            <a:r>
              <a:rPr sz="2200" spc="65" dirty="0">
                <a:solidFill>
                  <a:srgbClr val="12219D"/>
                </a:solidFill>
                <a:latin typeface="Tahoma"/>
                <a:cs typeface="Tahoma"/>
              </a:rPr>
              <a:t>à</a:t>
            </a:r>
            <a:r>
              <a:rPr sz="2200" spc="-114" dirty="0">
                <a:solidFill>
                  <a:srgbClr val="12219D"/>
                </a:solidFill>
                <a:latin typeface="Tahoma"/>
                <a:cs typeface="Tahoma"/>
              </a:rPr>
              <a:t> </a:t>
            </a:r>
            <a:r>
              <a:rPr sz="2200" spc="60" dirty="0">
                <a:solidFill>
                  <a:srgbClr val="12219D"/>
                </a:solidFill>
                <a:latin typeface="Tahoma"/>
                <a:cs typeface="Tahoma"/>
              </a:rPr>
              <a:t>la</a:t>
            </a:r>
            <a:r>
              <a:rPr sz="2200" spc="-114" dirty="0">
                <a:solidFill>
                  <a:srgbClr val="12219D"/>
                </a:solidFill>
                <a:latin typeface="Tahoma"/>
                <a:cs typeface="Tahoma"/>
              </a:rPr>
              <a:t> </a:t>
            </a:r>
            <a:r>
              <a:rPr sz="2200" spc="50" dirty="0">
                <a:solidFill>
                  <a:srgbClr val="12219D"/>
                </a:solidFill>
                <a:latin typeface="Tahoma"/>
                <a:cs typeface="Tahoma"/>
              </a:rPr>
              <a:t>théorie/analyse</a:t>
            </a:r>
            <a:endParaRPr sz="2200">
              <a:latin typeface="Tahoma"/>
              <a:cs typeface="Tahoma"/>
            </a:endParaRPr>
          </a:p>
        </p:txBody>
      </p:sp>
      <p:sp>
        <p:nvSpPr>
          <p:cNvPr id="29" name="object 29"/>
          <p:cNvSpPr txBox="1"/>
          <p:nvPr/>
        </p:nvSpPr>
        <p:spPr>
          <a:xfrm>
            <a:off x="14206374" y="1712728"/>
            <a:ext cx="3647440" cy="1196975"/>
          </a:xfrm>
          <a:prstGeom prst="rect">
            <a:avLst/>
          </a:prstGeom>
        </p:spPr>
        <p:txBody>
          <a:bodyPr vert="horz" wrap="square" lIns="0" tIns="12700" rIns="0" bIns="0" rtlCol="0">
            <a:spAutoFit/>
          </a:bodyPr>
          <a:lstStyle/>
          <a:p>
            <a:pPr marL="12065" marR="5080" lvl="0" indent="-635" algn="ctr" defTabSz="914400" eaLnBrk="1" fontAlgn="auto" latinLnBrk="0" hangingPunct="1">
              <a:lnSpc>
                <a:spcPct val="116500"/>
              </a:lnSpc>
              <a:spcBef>
                <a:spcPts val="100"/>
              </a:spcBef>
              <a:spcAft>
                <a:spcPts val="0"/>
              </a:spcAft>
              <a:buClrTx/>
              <a:buSzTx/>
              <a:buFontTx/>
              <a:buNone/>
              <a:tabLst/>
              <a:defRPr/>
            </a:pPr>
            <a:r>
              <a:rPr kumimoji="0" sz="2200" b="1" i="1" u="none" strike="noStrike" kern="0" cap="none" spc="-25" normalizeH="0" baseline="0" noProof="0" dirty="0">
                <a:ln>
                  <a:noFill/>
                </a:ln>
                <a:solidFill>
                  <a:srgbClr val="12219D"/>
                </a:solidFill>
                <a:effectLst/>
                <a:uLnTx/>
                <a:uFillTx/>
                <a:latin typeface="Trebuchet MS"/>
                <a:cs typeface="Trebuchet MS"/>
              </a:rPr>
              <a:t>Epreuve</a:t>
            </a:r>
            <a:r>
              <a:rPr kumimoji="0" sz="2200" b="1" i="1" u="none" strike="noStrike" kern="0" cap="none" spc="-114" normalizeH="0" baseline="0" noProof="0" dirty="0">
                <a:ln>
                  <a:noFill/>
                </a:ln>
                <a:solidFill>
                  <a:srgbClr val="12219D"/>
                </a:solidFill>
                <a:effectLst/>
                <a:uLnTx/>
                <a:uFillTx/>
                <a:latin typeface="Trebuchet MS"/>
                <a:cs typeface="Trebuchet MS"/>
              </a:rPr>
              <a:t> </a:t>
            </a:r>
            <a:r>
              <a:rPr kumimoji="0" sz="2200" b="1" i="1" u="none" strike="noStrike" kern="0" cap="none" spc="0" normalizeH="0" baseline="0" noProof="0" dirty="0">
                <a:ln>
                  <a:noFill/>
                </a:ln>
                <a:solidFill>
                  <a:srgbClr val="12219D"/>
                </a:solidFill>
                <a:effectLst/>
                <a:uLnTx/>
                <a:uFillTx/>
                <a:latin typeface="Trebuchet MS"/>
                <a:cs typeface="Trebuchet MS"/>
              </a:rPr>
              <a:t>terminale</a:t>
            </a:r>
            <a:r>
              <a:rPr kumimoji="0" sz="2200" b="1" i="1" u="none" strike="noStrike" kern="0" cap="none" spc="-110" normalizeH="0" baseline="0" noProof="0" dirty="0">
                <a:ln>
                  <a:noFill/>
                </a:ln>
                <a:solidFill>
                  <a:srgbClr val="12219D"/>
                </a:solidFill>
                <a:effectLst/>
                <a:uLnTx/>
                <a:uFillTx/>
                <a:latin typeface="Trebuchet MS"/>
                <a:cs typeface="Trebuchet MS"/>
              </a:rPr>
              <a:t> </a:t>
            </a:r>
            <a:r>
              <a:rPr kumimoji="0" sz="2200" b="1" i="1" u="none" strike="noStrike" kern="0" cap="none" spc="-20" normalizeH="0" baseline="0" noProof="0" dirty="0">
                <a:ln>
                  <a:noFill/>
                </a:ln>
                <a:solidFill>
                  <a:srgbClr val="12219D"/>
                </a:solidFill>
                <a:effectLst/>
                <a:uLnTx/>
                <a:uFillTx/>
                <a:latin typeface="Trebuchet MS"/>
                <a:cs typeface="Trebuchet MS"/>
              </a:rPr>
              <a:t>avec </a:t>
            </a:r>
            <a:r>
              <a:rPr kumimoji="0" sz="2200" b="1" i="1" u="none" strike="noStrike" kern="0" cap="none" spc="0" normalizeH="0" baseline="0" noProof="0" dirty="0">
                <a:ln>
                  <a:noFill/>
                </a:ln>
                <a:solidFill>
                  <a:srgbClr val="12219D"/>
                </a:solidFill>
                <a:effectLst/>
                <a:uLnTx/>
                <a:uFillTx/>
                <a:latin typeface="Trebuchet MS"/>
                <a:cs typeface="Trebuchet MS"/>
              </a:rPr>
              <a:t>étude</a:t>
            </a:r>
            <a:r>
              <a:rPr kumimoji="0" sz="2200" b="1" i="1" u="none" strike="noStrike" kern="0" cap="none" spc="-75" normalizeH="0" baseline="0" noProof="0" dirty="0">
                <a:ln>
                  <a:noFill/>
                </a:ln>
                <a:solidFill>
                  <a:srgbClr val="12219D"/>
                </a:solidFill>
                <a:effectLst/>
                <a:uLnTx/>
                <a:uFillTx/>
                <a:latin typeface="Trebuchet MS"/>
                <a:cs typeface="Trebuchet MS"/>
              </a:rPr>
              <a:t> </a:t>
            </a:r>
            <a:r>
              <a:rPr kumimoji="0" sz="2200" b="1" i="1" u="none" strike="noStrike" kern="0" cap="none" spc="0" normalizeH="0" baseline="0" noProof="0" dirty="0">
                <a:ln>
                  <a:noFill/>
                </a:ln>
                <a:solidFill>
                  <a:srgbClr val="12219D"/>
                </a:solidFill>
                <a:effectLst/>
                <a:uLnTx/>
                <a:uFillTx/>
                <a:latin typeface="Trebuchet MS"/>
                <a:cs typeface="Trebuchet MS"/>
              </a:rPr>
              <a:t>de</a:t>
            </a:r>
            <a:r>
              <a:rPr kumimoji="0" sz="2200" b="1" i="1" u="none" strike="noStrike" kern="0" cap="none" spc="-70" normalizeH="0" baseline="0" noProof="0" dirty="0">
                <a:ln>
                  <a:noFill/>
                </a:ln>
                <a:solidFill>
                  <a:srgbClr val="12219D"/>
                </a:solidFill>
                <a:effectLst/>
                <a:uLnTx/>
                <a:uFillTx/>
                <a:latin typeface="Trebuchet MS"/>
                <a:cs typeface="Trebuchet MS"/>
              </a:rPr>
              <a:t> </a:t>
            </a:r>
            <a:r>
              <a:rPr kumimoji="0" sz="2200" b="1" i="1" u="none" strike="noStrike" kern="0" cap="none" spc="0" normalizeH="0" baseline="0" noProof="0" dirty="0">
                <a:ln>
                  <a:noFill/>
                </a:ln>
                <a:solidFill>
                  <a:srgbClr val="12219D"/>
                </a:solidFill>
                <a:effectLst/>
                <a:uLnTx/>
                <a:uFillTx/>
                <a:latin typeface="Trebuchet MS"/>
                <a:cs typeface="Trebuchet MS"/>
              </a:rPr>
              <a:t>cas</a:t>
            </a:r>
            <a:r>
              <a:rPr kumimoji="0" sz="2200" b="1" i="1" u="none" strike="noStrike" kern="0" cap="none" spc="-70" normalizeH="0" baseline="0" noProof="0" dirty="0">
                <a:ln>
                  <a:noFill/>
                </a:ln>
                <a:solidFill>
                  <a:srgbClr val="12219D"/>
                </a:solidFill>
                <a:effectLst/>
                <a:uLnTx/>
                <a:uFillTx/>
                <a:latin typeface="Trebuchet MS"/>
                <a:cs typeface="Trebuchet MS"/>
              </a:rPr>
              <a:t> </a:t>
            </a:r>
            <a:r>
              <a:rPr kumimoji="0" sz="2200" b="1" i="1" u="none" strike="noStrike" kern="0" cap="none" spc="0" normalizeH="0" baseline="0" noProof="0" dirty="0">
                <a:ln>
                  <a:noFill/>
                </a:ln>
                <a:solidFill>
                  <a:srgbClr val="12219D"/>
                </a:solidFill>
                <a:effectLst/>
                <a:uLnTx/>
                <a:uFillTx/>
                <a:latin typeface="Trebuchet MS"/>
                <a:cs typeface="Trebuchet MS"/>
              </a:rPr>
              <a:t>(témoignage</a:t>
            </a:r>
            <a:r>
              <a:rPr kumimoji="0" sz="2200" b="1" i="1" u="none" strike="noStrike" kern="0" cap="none" spc="-70" normalizeH="0" baseline="0" noProof="0" dirty="0">
                <a:ln>
                  <a:noFill/>
                </a:ln>
                <a:solidFill>
                  <a:srgbClr val="12219D"/>
                </a:solidFill>
                <a:effectLst/>
                <a:uLnTx/>
                <a:uFillTx/>
                <a:latin typeface="Trebuchet MS"/>
                <a:cs typeface="Trebuchet MS"/>
              </a:rPr>
              <a:t> </a:t>
            </a:r>
            <a:r>
              <a:rPr kumimoji="0" sz="2200" b="1" i="1" u="none" strike="noStrike" kern="0" cap="none" spc="-50" normalizeH="0" baseline="0" noProof="0" dirty="0">
                <a:ln>
                  <a:noFill/>
                </a:ln>
                <a:solidFill>
                  <a:srgbClr val="12219D"/>
                </a:solidFill>
                <a:effectLst/>
                <a:uLnTx/>
                <a:uFillTx/>
                <a:latin typeface="Trebuchet MS"/>
                <a:cs typeface="Trebuchet MS"/>
              </a:rPr>
              <a:t>+ </a:t>
            </a:r>
            <a:r>
              <a:rPr kumimoji="0" sz="2200" b="1" i="1" u="none" strike="noStrike" kern="0" cap="none" spc="0" normalizeH="0" baseline="0" noProof="0" dirty="0">
                <a:ln>
                  <a:noFill/>
                </a:ln>
                <a:solidFill>
                  <a:srgbClr val="12219D"/>
                </a:solidFill>
                <a:effectLst/>
                <a:uLnTx/>
                <a:uFillTx/>
                <a:latin typeface="Trebuchet MS"/>
                <a:cs typeface="Trebuchet MS"/>
              </a:rPr>
              <a:t>documents</a:t>
            </a:r>
            <a:r>
              <a:rPr kumimoji="0" sz="2200" b="1" i="1" u="none" strike="noStrike" kern="0" cap="none" spc="170" normalizeH="0" baseline="0" noProof="0" dirty="0">
                <a:ln>
                  <a:noFill/>
                </a:ln>
                <a:solidFill>
                  <a:srgbClr val="12219D"/>
                </a:solidFill>
                <a:effectLst/>
                <a:uLnTx/>
                <a:uFillTx/>
                <a:latin typeface="Trebuchet MS"/>
                <a:cs typeface="Trebuchet MS"/>
              </a:rPr>
              <a:t> </a:t>
            </a:r>
            <a:r>
              <a:rPr kumimoji="0" sz="2200" b="1" i="1" u="none" strike="noStrike" kern="0" cap="none" spc="-10" normalizeH="0" baseline="0" noProof="0" dirty="0">
                <a:ln>
                  <a:noFill/>
                </a:ln>
                <a:solidFill>
                  <a:srgbClr val="12219D"/>
                </a:solidFill>
                <a:effectLst/>
                <a:uLnTx/>
                <a:uFillTx/>
                <a:latin typeface="Trebuchet MS"/>
                <a:cs typeface="Trebuchet MS"/>
              </a:rPr>
              <a:t>techniques)</a:t>
            </a:r>
            <a:endParaRPr kumimoji="0" sz="2200" b="0" i="0" u="none" strike="noStrike" kern="0" cap="none" spc="0" normalizeH="0" baseline="0" noProof="0">
              <a:ln>
                <a:noFill/>
              </a:ln>
              <a:solidFill>
                <a:sysClr val="windowText" lastClr="000000"/>
              </a:solidFill>
              <a:effectLst/>
              <a:uLnTx/>
              <a:uFillTx/>
              <a:latin typeface="Trebuchet MS"/>
              <a:cs typeface="Trebuchet M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587070" y="1028700"/>
            <a:ext cx="11701145" cy="9258300"/>
            <a:chOff x="6587070" y="1028700"/>
            <a:chExt cx="11701145" cy="9258300"/>
          </a:xfrm>
        </p:grpSpPr>
        <p:sp>
          <p:nvSpPr>
            <p:cNvPr id="3" name="object 3"/>
            <p:cNvSpPr/>
            <p:nvPr/>
          </p:nvSpPr>
          <p:spPr>
            <a:xfrm>
              <a:off x="9573819" y="3410625"/>
              <a:ext cx="8714740" cy="6876415"/>
            </a:xfrm>
            <a:custGeom>
              <a:avLst/>
              <a:gdLst/>
              <a:ahLst/>
              <a:cxnLst/>
              <a:rect l="l" t="t" r="r" b="b"/>
              <a:pathLst>
                <a:path w="8714740" h="6876415">
                  <a:moveTo>
                    <a:pt x="5993970" y="12700"/>
                  </a:moveTo>
                  <a:lnTo>
                    <a:pt x="5704080" y="12700"/>
                  </a:lnTo>
                  <a:lnTo>
                    <a:pt x="5752301" y="0"/>
                  </a:lnTo>
                  <a:lnTo>
                    <a:pt x="5945749" y="0"/>
                  </a:lnTo>
                  <a:lnTo>
                    <a:pt x="5993970" y="12700"/>
                  </a:lnTo>
                  <a:close/>
                </a:path>
                <a:path w="8714740" h="6876415">
                  <a:moveTo>
                    <a:pt x="6281220" y="25400"/>
                  </a:moveTo>
                  <a:lnTo>
                    <a:pt x="5416829" y="25400"/>
                  </a:lnTo>
                  <a:lnTo>
                    <a:pt x="5464450" y="12700"/>
                  </a:lnTo>
                  <a:lnTo>
                    <a:pt x="6233600" y="12700"/>
                  </a:lnTo>
                  <a:lnTo>
                    <a:pt x="6281220" y="25400"/>
                  </a:lnTo>
                  <a:close/>
                </a:path>
                <a:path w="8714740" h="6876415">
                  <a:moveTo>
                    <a:pt x="6423445" y="38100"/>
                  </a:moveTo>
                  <a:lnTo>
                    <a:pt x="5274605" y="38100"/>
                  </a:lnTo>
                  <a:lnTo>
                    <a:pt x="5321905" y="25400"/>
                  </a:lnTo>
                  <a:lnTo>
                    <a:pt x="6376144" y="25400"/>
                  </a:lnTo>
                  <a:lnTo>
                    <a:pt x="6423445" y="38100"/>
                  </a:lnTo>
                  <a:close/>
                </a:path>
                <a:path w="8714740" h="6876415">
                  <a:moveTo>
                    <a:pt x="6564680" y="50800"/>
                  </a:moveTo>
                  <a:lnTo>
                    <a:pt x="5133369" y="50800"/>
                  </a:lnTo>
                  <a:lnTo>
                    <a:pt x="5180336" y="38100"/>
                  </a:lnTo>
                  <a:lnTo>
                    <a:pt x="6517714" y="38100"/>
                  </a:lnTo>
                  <a:lnTo>
                    <a:pt x="6564680" y="50800"/>
                  </a:lnTo>
                  <a:close/>
                </a:path>
                <a:path w="8714740" h="6876415">
                  <a:moveTo>
                    <a:pt x="6658269" y="63500"/>
                  </a:moveTo>
                  <a:lnTo>
                    <a:pt x="5039781" y="63500"/>
                  </a:lnTo>
                  <a:lnTo>
                    <a:pt x="5086517" y="50800"/>
                  </a:lnTo>
                  <a:lnTo>
                    <a:pt x="6611532" y="50800"/>
                  </a:lnTo>
                  <a:lnTo>
                    <a:pt x="6658269" y="63500"/>
                  </a:lnTo>
                  <a:close/>
                </a:path>
                <a:path w="8714740" h="6876415">
                  <a:moveTo>
                    <a:pt x="6751387" y="76200"/>
                  </a:moveTo>
                  <a:lnTo>
                    <a:pt x="4946662" y="76200"/>
                  </a:lnTo>
                  <a:lnTo>
                    <a:pt x="4993162" y="63500"/>
                  </a:lnTo>
                  <a:lnTo>
                    <a:pt x="6704887" y="63500"/>
                  </a:lnTo>
                  <a:lnTo>
                    <a:pt x="6751387" y="76200"/>
                  </a:lnTo>
                  <a:close/>
                </a:path>
                <a:path w="8714740" h="6876415">
                  <a:moveTo>
                    <a:pt x="6890159" y="101600"/>
                  </a:moveTo>
                  <a:lnTo>
                    <a:pt x="4807890" y="101600"/>
                  </a:lnTo>
                  <a:lnTo>
                    <a:pt x="4900283" y="76200"/>
                  </a:lnTo>
                  <a:lnTo>
                    <a:pt x="6797767" y="76200"/>
                  </a:lnTo>
                  <a:lnTo>
                    <a:pt x="6890159" y="101600"/>
                  </a:lnTo>
                  <a:close/>
                </a:path>
                <a:path w="8714740" h="6876415">
                  <a:moveTo>
                    <a:pt x="7073433" y="139700"/>
                  </a:moveTo>
                  <a:lnTo>
                    <a:pt x="4624616" y="139700"/>
                  </a:lnTo>
                  <a:lnTo>
                    <a:pt x="4761881" y="101600"/>
                  </a:lnTo>
                  <a:lnTo>
                    <a:pt x="6936169" y="101600"/>
                  </a:lnTo>
                  <a:lnTo>
                    <a:pt x="7073433" y="139700"/>
                  </a:lnTo>
                  <a:close/>
                </a:path>
                <a:path w="8714740" h="6876415">
                  <a:moveTo>
                    <a:pt x="7389066" y="215900"/>
                  </a:moveTo>
                  <a:lnTo>
                    <a:pt x="4308984" y="215900"/>
                  </a:lnTo>
                  <a:lnTo>
                    <a:pt x="4579121" y="139700"/>
                  </a:lnTo>
                  <a:lnTo>
                    <a:pt x="7118928" y="139700"/>
                  </a:lnTo>
                  <a:lnTo>
                    <a:pt x="7389066" y="215900"/>
                  </a:lnTo>
                  <a:close/>
                </a:path>
                <a:path w="8714740" h="6876415">
                  <a:moveTo>
                    <a:pt x="8714181" y="6876374"/>
                  </a:moveTo>
                  <a:lnTo>
                    <a:pt x="89243" y="6876374"/>
                  </a:lnTo>
                  <a:lnTo>
                    <a:pt x="84290" y="6845300"/>
                  </a:lnTo>
                  <a:lnTo>
                    <a:pt x="76553" y="6807200"/>
                  </a:lnTo>
                  <a:lnTo>
                    <a:pt x="69180" y="6756400"/>
                  </a:lnTo>
                  <a:lnTo>
                    <a:pt x="62171" y="6705600"/>
                  </a:lnTo>
                  <a:lnTo>
                    <a:pt x="55527" y="6667500"/>
                  </a:lnTo>
                  <a:lnTo>
                    <a:pt x="49251" y="6616700"/>
                  </a:lnTo>
                  <a:lnTo>
                    <a:pt x="43343" y="6565900"/>
                  </a:lnTo>
                  <a:lnTo>
                    <a:pt x="37806" y="6527800"/>
                  </a:lnTo>
                  <a:lnTo>
                    <a:pt x="32640" y="6477000"/>
                  </a:lnTo>
                  <a:lnTo>
                    <a:pt x="27848" y="6426200"/>
                  </a:lnTo>
                  <a:lnTo>
                    <a:pt x="23430" y="6375400"/>
                  </a:lnTo>
                  <a:lnTo>
                    <a:pt x="19389" y="6337300"/>
                  </a:lnTo>
                  <a:lnTo>
                    <a:pt x="15725" y="6286500"/>
                  </a:lnTo>
                  <a:lnTo>
                    <a:pt x="12441" y="6235700"/>
                  </a:lnTo>
                  <a:lnTo>
                    <a:pt x="9537" y="6184900"/>
                  </a:lnTo>
                  <a:lnTo>
                    <a:pt x="7016" y="6146800"/>
                  </a:lnTo>
                  <a:lnTo>
                    <a:pt x="4878" y="6096000"/>
                  </a:lnTo>
                  <a:lnTo>
                    <a:pt x="3126" y="6045200"/>
                  </a:lnTo>
                  <a:lnTo>
                    <a:pt x="1760" y="5994400"/>
                  </a:lnTo>
                  <a:lnTo>
                    <a:pt x="783" y="5956300"/>
                  </a:lnTo>
                  <a:lnTo>
                    <a:pt x="196" y="5905500"/>
                  </a:lnTo>
                  <a:lnTo>
                    <a:pt x="0" y="5854700"/>
                  </a:lnTo>
                  <a:lnTo>
                    <a:pt x="196" y="5803900"/>
                  </a:lnTo>
                  <a:lnTo>
                    <a:pt x="783" y="5753100"/>
                  </a:lnTo>
                  <a:lnTo>
                    <a:pt x="1760" y="5715000"/>
                  </a:lnTo>
                  <a:lnTo>
                    <a:pt x="3126" y="5664200"/>
                  </a:lnTo>
                  <a:lnTo>
                    <a:pt x="4878" y="5613400"/>
                  </a:lnTo>
                  <a:lnTo>
                    <a:pt x="7016" y="5562600"/>
                  </a:lnTo>
                  <a:lnTo>
                    <a:pt x="9537" y="5511800"/>
                  </a:lnTo>
                  <a:lnTo>
                    <a:pt x="12441" y="5473700"/>
                  </a:lnTo>
                  <a:lnTo>
                    <a:pt x="15725" y="5422900"/>
                  </a:lnTo>
                  <a:lnTo>
                    <a:pt x="19389" y="5372100"/>
                  </a:lnTo>
                  <a:lnTo>
                    <a:pt x="23430" y="5321300"/>
                  </a:lnTo>
                  <a:lnTo>
                    <a:pt x="27848" y="5283200"/>
                  </a:lnTo>
                  <a:lnTo>
                    <a:pt x="32640" y="5232400"/>
                  </a:lnTo>
                  <a:lnTo>
                    <a:pt x="37806" y="5181600"/>
                  </a:lnTo>
                  <a:lnTo>
                    <a:pt x="43343" y="5143500"/>
                  </a:lnTo>
                  <a:lnTo>
                    <a:pt x="49251" y="5092700"/>
                  </a:lnTo>
                  <a:lnTo>
                    <a:pt x="55527" y="5041900"/>
                  </a:lnTo>
                  <a:lnTo>
                    <a:pt x="62171" y="5003800"/>
                  </a:lnTo>
                  <a:lnTo>
                    <a:pt x="69180" y="4953000"/>
                  </a:lnTo>
                  <a:lnTo>
                    <a:pt x="76553" y="4902200"/>
                  </a:lnTo>
                  <a:lnTo>
                    <a:pt x="84290" y="4864100"/>
                  </a:lnTo>
                  <a:lnTo>
                    <a:pt x="92387" y="4813300"/>
                  </a:lnTo>
                  <a:lnTo>
                    <a:pt x="100844" y="4762500"/>
                  </a:lnTo>
                  <a:lnTo>
                    <a:pt x="109659" y="4724400"/>
                  </a:lnTo>
                  <a:lnTo>
                    <a:pt x="118831" y="4673600"/>
                  </a:lnTo>
                  <a:lnTo>
                    <a:pt x="128358" y="4635500"/>
                  </a:lnTo>
                  <a:lnTo>
                    <a:pt x="138239" y="4584700"/>
                  </a:lnTo>
                  <a:lnTo>
                    <a:pt x="148472" y="4533900"/>
                  </a:lnTo>
                  <a:lnTo>
                    <a:pt x="159055" y="4495800"/>
                  </a:lnTo>
                  <a:lnTo>
                    <a:pt x="169988" y="4445000"/>
                  </a:lnTo>
                  <a:lnTo>
                    <a:pt x="181268" y="4406900"/>
                  </a:lnTo>
                  <a:lnTo>
                    <a:pt x="192895" y="4356100"/>
                  </a:lnTo>
                  <a:lnTo>
                    <a:pt x="204866" y="4318000"/>
                  </a:lnTo>
                  <a:lnTo>
                    <a:pt x="217180" y="4267200"/>
                  </a:lnTo>
                  <a:lnTo>
                    <a:pt x="229836" y="4229100"/>
                  </a:lnTo>
                  <a:lnTo>
                    <a:pt x="242832" y="4178300"/>
                  </a:lnTo>
                  <a:lnTo>
                    <a:pt x="256166" y="4140200"/>
                  </a:lnTo>
                  <a:lnTo>
                    <a:pt x="269838" y="4089400"/>
                  </a:lnTo>
                  <a:lnTo>
                    <a:pt x="283845" y="4051300"/>
                  </a:lnTo>
                  <a:lnTo>
                    <a:pt x="298187" y="4000500"/>
                  </a:lnTo>
                  <a:lnTo>
                    <a:pt x="312861" y="3962400"/>
                  </a:lnTo>
                  <a:lnTo>
                    <a:pt x="327866" y="3924300"/>
                  </a:lnTo>
                  <a:lnTo>
                    <a:pt x="343200" y="3873500"/>
                  </a:lnTo>
                  <a:lnTo>
                    <a:pt x="358863" y="3835400"/>
                  </a:lnTo>
                  <a:lnTo>
                    <a:pt x="374853" y="3784600"/>
                  </a:lnTo>
                  <a:lnTo>
                    <a:pt x="391167" y="3746500"/>
                  </a:lnTo>
                  <a:lnTo>
                    <a:pt x="407805" y="3708400"/>
                  </a:lnTo>
                  <a:lnTo>
                    <a:pt x="424765" y="3657600"/>
                  </a:lnTo>
                  <a:lnTo>
                    <a:pt x="442045" y="3619500"/>
                  </a:lnTo>
                  <a:lnTo>
                    <a:pt x="459645" y="3581400"/>
                  </a:lnTo>
                  <a:lnTo>
                    <a:pt x="477562" y="3530600"/>
                  </a:lnTo>
                  <a:lnTo>
                    <a:pt x="495795" y="3492500"/>
                  </a:lnTo>
                  <a:lnTo>
                    <a:pt x="514343" y="3454400"/>
                  </a:lnTo>
                  <a:lnTo>
                    <a:pt x="533204" y="3416300"/>
                  </a:lnTo>
                  <a:lnTo>
                    <a:pt x="552376" y="3365500"/>
                  </a:lnTo>
                  <a:lnTo>
                    <a:pt x="571858" y="3327400"/>
                  </a:lnTo>
                  <a:lnTo>
                    <a:pt x="591649" y="3289300"/>
                  </a:lnTo>
                  <a:lnTo>
                    <a:pt x="611747" y="3251200"/>
                  </a:lnTo>
                  <a:lnTo>
                    <a:pt x="632150" y="3200400"/>
                  </a:lnTo>
                  <a:lnTo>
                    <a:pt x="652857" y="3162300"/>
                  </a:lnTo>
                  <a:lnTo>
                    <a:pt x="673867" y="3124200"/>
                  </a:lnTo>
                  <a:lnTo>
                    <a:pt x="695178" y="3086100"/>
                  </a:lnTo>
                  <a:lnTo>
                    <a:pt x="716788" y="3048000"/>
                  </a:lnTo>
                  <a:lnTo>
                    <a:pt x="738696" y="3009900"/>
                  </a:lnTo>
                  <a:lnTo>
                    <a:pt x="760901" y="2971800"/>
                  </a:lnTo>
                  <a:lnTo>
                    <a:pt x="783400" y="2933700"/>
                  </a:lnTo>
                  <a:lnTo>
                    <a:pt x="806193" y="2882900"/>
                  </a:lnTo>
                  <a:lnTo>
                    <a:pt x="829278" y="2844800"/>
                  </a:lnTo>
                  <a:lnTo>
                    <a:pt x="852654" y="2806700"/>
                  </a:lnTo>
                  <a:lnTo>
                    <a:pt x="876318" y="2768600"/>
                  </a:lnTo>
                  <a:lnTo>
                    <a:pt x="900270" y="2730500"/>
                  </a:lnTo>
                  <a:lnTo>
                    <a:pt x="924508" y="2692400"/>
                  </a:lnTo>
                  <a:lnTo>
                    <a:pt x="949030" y="2654300"/>
                  </a:lnTo>
                  <a:lnTo>
                    <a:pt x="973835" y="2616200"/>
                  </a:lnTo>
                  <a:lnTo>
                    <a:pt x="998921" y="2578100"/>
                  </a:lnTo>
                  <a:lnTo>
                    <a:pt x="1024288" y="2552700"/>
                  </a:lnTo>
                  <a:lnTo>
                    <a:pt x="1049932" y="2514600"/>
                  </a:lnTo>
                  <a:lnTo>
                    <a:pt x="1075854" y="2476500"/>
                  </a:lnTo>
                  <a:lnTo>
                    <a:pt x="1102051" y="2438400"/>
                  </a:lnTo>
                  <a:lnTo>
                    <a:pt x="1128522" y="2400300"/>
                  </a:lnTo>
                  <a:lnTo>
                    <a:pt x="1155266" y="2362200"/>
                  </a:lnTo>
                  <a:lnTo>
                    <a:pt x="1182280" y="2324100"/>
                  </a:lnTo>
                  <a:lnTo>
                    <a:pt x="1209563" y="2286000"/>
                  </a:lnTo>
                  <a:lnTo>
                    <a:pt x="1237115" y="2260600"/>
                  </a:lnTo>
                  <a:lnTo>
                    <a:pt x="1264933" y="2222500"/>
                  </a:lnTo>
                  <a:lnTo>
                    <a:pt x="1293015" y="2184400"/>
                  </a:lnTo>
                  <a:lnTo>
                    <a:pt x="1321361" y="2146300"/>
                  </a:lnTo>
                  <a:lnTo>
                    <a:pt x="1349969" y="2120900"/>
                  </a:lnTo>
                  <a:lnTo>
                    <a:pt x="1378837" y="2082800"/>
                  </a:lnTo>
                  <a:lnTo>
                    <a:pt x="1407964" y="2044700"/>
                  </a:lnTo>
                  <a:lnTo>
                    <a:pt x="1437349" y="2019300"/>
                  </a:lnTo>
                  <a:lnTo>
                    <a:pt x="1466989" y="1981200"/>
                  </a:lnTo>
                  <a:lnTo>
                    <a:pt x="1496884" y="1943100"/>
                  </a:lnTo>
                  <a:lnTo>
                    <a:pt x="1527031" y="1917700"/>
                  </a:lnTo>
                  <a:lnTo>
                    <a:pt x="1557429" y="1879600"/>
                  </a:lnTo>
                  <a:lnTo>
                    <a:pt x="1588078" y="1841500"/>
                  </a:lnTo>
                  <a:lnTo>
                    <a:pt x="1618975" y="1816100"/>
                  </a:lnTo>
                  <a:lnTo>
                    <a:pt x="1650118" y="1778000"/>
                  </a:lnTo>
                  <a:lnTo>
                    <a:pt x="1681507" y="1752600"/>
                  </a:lnTo>
                  <a:lnTo>
                    <a:pt x="1713139" y="1714500"/>
                  </a:lnTo>
                  <a:lnTo>
                    <a:pt x="1745014" y="1689100"/>
                  </a:lnTo>
                  <a:lnTo>
                    <a:pt x="1777130" y="1651000"/>
                  </a:lnTo>
                  <a:lnTo>
                    <a:pt x="1809485" y="1625600"/>
                  </a:lnTo>
                  <a:lnTo>
                    <a:pt x="1842077" y="1587500"/>
                  </a:lnTo>
                  <a:lnTo>
                    <a:pt x="1907970" y="1536700"/>
                  </a:lnTo>
                  <a:lnTo>
                    <a:pt x="1941267" y="1498600"/>
                  </a:lnTo>
                  <a:lnTo>
                    <a:pt x="2008554" y="1447800"/>
                  </a:lnTo>
                  <a:lnTo>
                    <a:pt x="2042542" y="1409700"/>
                  </a:lnTo>
                  <a:lnTo>
                    <a:pt x="2111197" y="1358900"/>
                  </a:lnTo>
                  <a:lnTo>
                    <a:pt x="2145862" y="1320800"/>
                  </a:lnTo>
                  <a:lnTo>
                    <a:pt x="2286733" y="1219200"/>
                  </a:lnTo>
                  <a:lnTo>
                    <a:pt x="2322496" y="1181100"/>
                  </a:lnTo>
                  <a:lnTo>
                    <a:pt x="2467686" y="1079500"/>
                  </a:lnTo>
                  <a:lnTo>
                    <a:pt x="2653867" y="952500"/>
                  </a:lnTo>
                  <a:lnTo>
                    <a:pt x="2768008" y="876300"/>
                  </a:lnTo>
                  <a:lnTo>
                    <a:pt x="2806451" y="863600"/>
                  </a:lnTo>
                  <a:lnTo>
                    <a:pt x="2962165" y="762000"/>
                  </a:lnTo>
                  <a:lnTo>
                    <a:pt x="3001571" y="749300"/>
                  </a:lnTo>
                  <a:lnTo>
                    <a:pt x="3120912" y="673100"/>
                  </a:lnTo>
                  <a:lnTo>
                    <a:pt x="3161061" y="660400"/>
                  </a:lnTo>
                  <a:lnTo>
                    <a:pt x="3201393" y="635000"/>
                  </a:lnTo>
                  <a:lnTo>
                    <a:pt x="3241905" y="622300"/>
                  </a:lnTo>
                  <a:lnTo>
                    <a:pt x="3323464" y="571500"/>
                  </a:lnTo>
                  <a:lnTo>
                    <a:pt x="3364509" y="558800"/>
                  </a:lnTo>
                  <a:lnTo>
                    <a:pt x="3405728" y="533400"/>
                  </a:lnTo>
                  <a:lnTo>
                    <a:pt x="3447120" y="520700"/>
                  </a:lnTo>
                  <a:lnTo>
                    <a:pt x="3488684" y="495300"/>
                  </a:lnTo>
                  <a:lnTo>
                    <a:pt x="3572320" y="469900"/>
                  </a:lnTo>
                  <a:lnTo>
                    <a:pt x="3614390" y="444500"/>
                  </a:lnTo>
                  <a:lnTo>
                    <a:pt x="3699023" y="419100"/>
                  </a:lnTo>
                  <a:lnTo>
                    <a:pt x="3741585" y="393700"/>
                  </a:lnTo>
                  <a:lnTo>
                    <a:pt x="3827189" y="368300"/>
                  </a:lnTo>
                  <a:lnTo>
                    <a:pt x="3870228" y="342900"/>
                  </a:lnTo>
                  <a:lnTo>
                    <a:pt x="4175804" y="254000"/>
                  </a:lnTo>
                  <a:lnTo>
                    <a:pt x="4220053" y="228600"/>
                  </a:lnTo>
                  <a:lnTo>
                    <a:pt x="4264447" y="215900"/>
                  </a:lnTo>
                  <a:lnTo>
                    <a:pt x="7433603" y="215900"/>
                  </a:lnTo>
                  <a:lnTo>
                    <a:pt x="7477996" y="228600"/>
                  </a:lnTo>
                  <a:lnTo>
                    <a:pt x="7522246" y="254000"/>
                  </a:lnTo>
                  <a:lnTo>
                    <a:pt x="7827821" y="342900"/>
                  </a:lnTo>
                  <a:lnTo>
                    <a:pt x="7870861" y="368300"/>
                  </a:lnTo>
                  <a:lnTo>
                    <a:pt x="7956465" y="393700"/>
                  </a:lnTo>
                  <a:lnTo>
                    <a:pt x="7999026" y="419100"/>
                  </a:lnTo>
                  <a:lnTo>
                    <a:pt x="8083660" y="444500"/>
                  </a:lnTo>
                  <a:lnTo>
                    <a:pt x="8125729" y="469900"/>
                  </a:lnTo>
                  <a:lnTo>
                    <a:pt x="8209365" y="495300"/>
                  </a:lnTo>
                  <a:lnTo>
                    <a:pt x="8250929" y="520700"/>
                  </a:lnTo>
                  <a:lnTo>
                    <a:pt x="8292321" y="533400"/>
                  </a:lnTo>
                  <a:lnTo>
                    <a:pt x="8333540" y="558800"/>
                  </a:lnTo>
                  <a:lnTo>
                    <a:pt x="8374585" y="571500"/>
                  </a:lnTo>
                  <a:lnTo>
                    <a:pt x="8456145" y="622300"/>
                  </a:lnTo>
                  <a:lnTo>
                    <a:pt x="8496657" y="635000"/>
                  </a:lnTo>
                  <a:lnTo>
                    <a:pt x="8536988" y="660400"/>
                  </a:lnTo>
                  <a:lnTo>
                    <a:pt x="8577138" y="673100"/>
                  </a:lnTo>
                  <a:lnTo>
                    <a:pt x="8696479" y="749300"/>
                  </a:lnTo>
                  <a:lnTo>
                    <a:pt x="8714181" y="755005"/>
                  </a:lnTo>
                  <a:lnTo>
                    <a:pt x="8714181" y="6876374"/>
                  </a:lnTo>
                  <a:close/>
                </a:path>
              </a:pathLst>
            </a:custGeom>
            <a:solidFill>
              <a:srgbClr val="04092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12057441" y="1028700"/>
              <a:ext cx="5153024" cy="5143499"/>
            </a:xfrm>
            <a:prstGeom prst="rect">
              <a:avLst/>
            </a:prstGeom>
          </p:spPr>
        </p:pic>
        <p:sp>
          <p:nvSpPr>
            <p:cNvPr id="5" name="object 5"/>
            <p:cNvSpPr/>
            <p:nvPr/>
          </p:nvSpPr>
          <p:spPr>
            <a:xfrm>
              <a:off x="12334436" y="1304445"/>
              <a:ext cx="4599940" cy="4597400"/>
            </a:xfrm>
            <a:custGeom>
              <a:avLst/>
              <a:gdLst/>
              <a:ahLst/>
              <a:cxnLst/>
              <a:rect l="l" t="t" r="r" b="b"/>
              <a:pathLst>
                <a:path w="4599940" h="4597400">
                  <a:moveTo>
                    <a:pt x="2443294" y="12700"/>
                  </a:moveTo>
                  <a:lnTo>
                    <a:pt x="2156075" y="12700"/>
                  </a:lnTo>
                  <a:lnTo>
                    <a:pt x="2203698" y="0"/>
                  </a:lnTo>
                  <a:lnTo>
                    <a:pt x="2395671" y="0"/>
                  </a:lnTo>
                  <a:lnTo>
                    <a:pt x="2443294" y="12700"/>
                  </a:lnTo>
                  <a:close/>
                </a:path>
                <a:path w="4599940" h="4597400">
                  <a:moveTo>
                    <a:pt x="2584563" y="25400"/>
                  </a:moveTo>
                  <a:lnTo>
                    <a:pt x="2014806" y="25400"/>
                  </a:lnTo>
                  <a:lnTo>
                    <a:pt x="2061620" y="12700"/>
                  </a:lnTo>
                  <a:lnTo>
                    <a:pt x="2537749" y="12700"/>
                  </a:lnTo>
                  <a:lnTo>
                    <a:pt x="2584563" y="25400"/>
                  </a:lnTo>
                  <a:close/>
                </a:path>
                <a:path w="4599940" h="4597400">
                  <a:moveTo>
                    <a:pt x="2677314" y="38100"/>
                  </a:moveTo>
                  <a:lnTo>
                    <a:pt x="1922055" y="38100"/>
                  </a:lnTo>
                  <a:lnTo>
                    <a:pt x="1968281" y="25400"/>
                  </a:lnTo>
                  <a:lnTo>
                    <a:pt x="2631088" y="25400"/>
                  </a:lnTo>
                  <a:lnTo>
                    <a:pt x="2677314" y="38100"/>
                  </a:lnTo>
                  <a:close/>
                </a:path>
                <a:path w="4599940" h="4597400">
                  <a:moveTo>
                    <a:pt x="2768834" y="4559300"/>
                  </a:moveTo>
                  <a:lnTo>
                    <a:pt x="1830536" y="4559300"/>
                  </a:lnTo>
                  <a:lnTo>
                    <a:pt x="1521030" y="4470400"/>
                  </a:lnTo>
                  <a:lnTo>
                    <a:pt x="1478316" y="4457700"/>
                  </a:lnTo>
                  <a:lnTo>
                    <a:pt x="1436005" y="4432300"/>
                  </a:lnTo>
                  <a:lnTo>
                    <a:pt x="1394109" y="4419600"/>
                  </a:lnTo>
                  <a:lnTo>
                    <a:pt x="1352636" y="4394200"/>
                  </a:lnTo>
                  <a:lnTo>
                    <a:pt x="1311595" y="4381500"/>
                  </a:lnTo>
                  <a:lnTo>
                    <a:pt x="1270997" y="4356100"/>
                  </a:lnTo>
                  <a:lnTo>
                    <a:pt x="1230852" y="4343400"/>
                  </a:lnTo>
                  <a:lnTo>
                    <a:pt x="1151954" y="4292600"/>
                  </a:lnTo>
                  <a:lnTo>
                    <a:pt x="1113222" y="4279900"/>
                  </a:lnTo>
                  <a:lnTo>
                    <a:pt x="1037239" y="4229100"/>
                  </a:lnTo>
                  <a:lnTo>
                    <a:pt x="963295" y="4178300"/>
                  </a:lnTo>
                  <a:lnTo>
                    <a:pt x="927111" y="4152900"/>
                  </a:lnTo>
                  <a:lnTo>
                    <a:pt x="891466" y="4127500"/>
                  </a:lnTo>
                  <a:lnTo>
                    <a:pt x="856369" y="4089400"/>
                  </a:lnTo>
                  <a:lnTo>
                    <a:pt x="821830" y="4064000"/>
                  </a:lnTo>
                  <a:lnTo>
                    <a:pt x="787858" y="4038600"/>
                  </a:lnTo>
                  <a:lnTo>
                    <a:pt x="754463" y="4013200"/>
                  </a:lnTo>
                  <a:lnTo>
                    <a:pt x="721654" y="3975100"/>
                  </a:lnTo>
                  <a:lnTo>
                    <a:pt x="689442" y="3949700"/>
                  </a:lnTo>
                  <a:lnTo>
                    <a:pt x="657835" y="3911600"/>
                  </a:lnTo>
                  <a:lnTo>
                    <a:pt x="626843" y="3886200"/>
                  </a:lnTo>
                  <a:lnTo>
                    <a:pt x="596477" y="3848100"/>
                  </a:lnTo>
                  <a:lnTo>
                    <a:pt x="566745" y="3810000"/>
                  </a:lnTo>
                  <a:lnTo>
                    <a:pt x="537657" y="3784600"/>
                  </a:lnTo>
                  <a:lnTo>
                    <a:pt x="509223" y="3746500"/>
                  </a:lnTo>
                  <a:lnTo>
                    <a:pt x="481452" y="3708400"/>
                  </a:lnTo>
                  <a:lnTo>
                    <a:pt x="454354" y="3670300"/>
                  </a:lnTo>
                  <a:lnTo>
                    <a:pt x="427939" y="3644900"/>
                  </a:lnTo>
                  <a:lnTo>
                    <a:pt x="402216" y="3606800"/>
                  </a:lnTo>
                  <a:lnTo>
                    <a:pt x="377194" y="3568700"/>
                  </a:lnTo>
                  <a:lnTo>
                    <a:pt x="352884" y="3530600"/>
                  </a:lnTo>
                  <a:lnTo>
                    <a:pt x="329295" y="3492500"/>
                  </a:lnTo>
                  <a:lnTo>
                    <a:pt x="306436" y="3454400"/>
                  </a:lnTo>
                  <a:lnTo>
                    <a:pt x="284318" y="3416300"/>
                  </a:lnTo>
                  <a:lnTo>
                    <a:pt x="262949" y="3378200"/>
                  </a:lnTo>
                  <a:lnTo>
                    <a:pt x="242340" y="3327400"/>
                  </a:lnTo>
                  <a:lnTo>
                    <a:pt x="222500" y="3289300"/>
                  </a:lnTo>
                  <a:lnTo>
                    <a:pt x="203438" y="3251200"/>
                  </a:lnTo>
                  <a:lnTo>
                    <a:pt x="185164" y="3213100"/>
                  </a:lnTo>
                  <a:lnTo>
                    <a:pt x="167689" y="3162300"/>
                  </a:lnTo>
                  <a:lnTo>
                    <a:pt x="151020" y="3124200"/>
                  </a:lnTo>
                  <a:lnTo>
                    <a:pt x="135169" y="3086100"/>
                  </a:lnTo>
                  <a:lnTo>
                    <a:pt x="120144" y="3035300"/>
                  </a:lnTo>
                  <a:lnTo>
                    <a:pt x="105955" y="2997200"/>
                  </a:lnTo>
                  <a:lnTo>
                    <a:pt x="92613" y="2946400"/>
                  </a:lnTo>
                  <a:lnTo>
                    <a:pt x="80125" y="2908300"/>
                  </a:lnTo>
                  <a:lnTo>
                    <a:pt x="68503" y="2857500"/>
                  </a:lnTo>
                  <a:lnTo>
                    <a:pt x="57755" y="2819400"/>
                  </a:lnTo>
                  <a:lnTo>
                    <a:pt x="47891" y="2768600"/>
                  </a:lnTo>
                  <a:lnTo>
                    <a:pt x="38921" y="2730500"/>
                  </a:lnTo>
                  <a:lnTo>
                    <a:pt x="30855" y="2679700"/>
                  </a:lnTo>
                  <a:lnTo>
                    <a:pt x="23702" y="2641600"/>
                  </a:lnTo>
                  <a:lnTo>
                    <a:pt x="17471" y="2590800"/>
                  </a:lnTo>
                  <a:lnTo>
                    <a:pt x="12173" y="2540000"/>
                  </a:lnTo>
                  <a:lnTo>
                    <a:pt x="7816" y="2489200"/>
                  </a:lnTo>
                  <a:lnTo>
                    <a:pt x="4411" y="2451100"/>
                  </a:lnTo>
                  <a:lnTo>
                    <a:pt x="1966" y="2400300"/>
                  </a:lnTo>
                  <a:lnTo>
                    <a:pt x="493" y="2349500"/>
                  </a:lnTo>
                  <a:lnTo>
                    <a:pt x="0" y="2298700"/>
                  </a:lnTo>
                  <a:lnTo>
                    <a:pt x="493" y="2260600"/>
                  </a:lnTo>
                  <a:lnTo>
                    <a:pt x="1966" y="2209800"/>
                  </a:lnTo>
                  <a:lnTo>
                    <a:pt x="4411" y="2159000"/>
                  </a:lnTo>
                  <a:lnTo>
                    <a:pt x="7816" y="2108200"/>
                  </a:lnTo>
                  <a:lnTo>
                    <a:pt x="12173" y="2070100"/>
                  </a:lnTo>
                  <a:lnTo>
                    <a:pt x="17471" y="2019300"/>
                  </a:lnTo>
                  <a:lnTo>
                    <a:pt x="23702" y="1968500"/>
                  </a:lnTo>
                  <a:lnTo>
                    <a:pt x="30855" y="1930400"/>
                  </a:lnTo>
                  <a:lnTo>
                    <a:pt x="38921" y="1879600"/>
                  </a:lnTo>
                  <a:lnTo>
                    <a:pt x="47891" y="1828800"/>
                  </a:lnTo>
                  <a:lnTo>
                    <a:pt x="57755" y="1790700"/>
                  </a:lnTo>
                  <a:lnTo>
                    <a:pt x="68503" y="1739900"/>
                  </a:lnTo>
                  <a:lnTo>
                    <a:pt x="80125" y="1701800"/>
                  </a:lnTo>
                  <a:lnTo>
                    <a:pt x="92613" y="1651000"/>
                  </a:lnTo>
                  <a:lnTo>
                    <a:pt x="105955" y="1612900"/>
                  </a:lnTo>
                  <a:lnTo>
                    <a:pt x="120144" y="1574800"/>
                  </a:lnTo>
                  <a:lnTo>
                    <a:pt x="135169" y="1524000"/>
                  </a:lnTo>
                  <a:lnTo>
                    <a:pt x="151020" y="1485900"/>
                  </a:lnTo>
                  <a:lnTo>
                    <a:pt x="167689" y="1435100"/>
                  </a:lnTo>
                  <a:lnTo>
                    <a:pt x="185164" y="1397000"/>
                  </a:lnTo>
                  <a:lnTo>
                    <a:pt x="203438" y="1358900"/>
                  </a:lnTo>
                  <a:lnTo>
                    <a:pt x="222500" y="1320800"/>
                  </a:lnTo>
                  <a:lnTo>
                    <a:pt x="242340" y="1270000"/>
                  </a:lnTo>
                  <a:lnTo>
                    <a:pt x="262949" y="1231900"/>
                  </a:lnTo>
                  <a:lnTo>
                    <a:pt x="284318" y="1193800"/>
                  </a:lnTo>
                  <a:lnTo>
                    <a:pt x="306436" y="1155700"/>
                  </a:lnTo>
                  <a:lnTo>
                    <a:pt x="329295" y="1117600"/>
                  </a:lnTo>
                  <a:lnTo>
                    <a:pt x="352884" y="1079500"/>
                  </a:lnTo>
                  <a:lnTo>
                    <a:pt x="377194" y="1041400"/>
                  </a:lnTo>
                  <a:lnTo>
                    <a:pt x="402216" y="1003300"/>
                  </a:lnTo>
                  <a:lnTo>
                    <a:pt x="427939" y="965200"/>
                  </a:lnTo>
                  <a:lnTo>
                    <a:pt x="454354" y="927100"/>
                  </a:lnTo>
                  <a:lnTo>
                    <a:pt x="481452" y="901700"/>
                  </a:lnTo>
                  <a:lnTo>
                    <a:pt x="509223" y="863600"/>
                  </a:lnTo>
                  <a:lnTo>
                    <a:pt x="537657" y="825500"/>
                  </a:lnTo>
                  <a:lnTo>
                    <a:pt x="566745" y="787400"/>
                  </a:lnTo>
                  <a:lnTo>
                    <a:pt x="596477" y="762000"/>
                  </a:lnTo>
                  <a:lnTo>
                    <a:pt x="626843" y="723900"/>
                  </a:lnTo>
                  <a:lnTo>
                    <a:pt x="657835" y="698500"/>
                  </a:lnTo>
                  <a:lnTo>
                    <a:pt x="689442" y="660400"/>
                  </a:lnTo>
                  <a:lnTo>
                    <a:pt x="721654" y="635000"/>
                  </a:lnTo>
                  <a:lnTo>
                    <a:pt x="754463" y="596900"/>
                  </a:lnTo>
                  <a:lnTo>
                    <a:pt x="787858" y="571500"/>
                  </a:lnTo>
                  <a:lnTo>
                    <a:pt x="821830" y="546100"/>
                  </a:lnTo>
                  <a:lnTo>
                    <a:pt x="856369" y="508000"/>
                  </a:lnTo>
                  <a:lnTo>
                    <a:pt x="891466" y="482600"/>
                  </a:lnTo>
                  <a:lnTo>
                    <a:pt x="927111" y="457200"/>
                  </a:lnTo>
                  <a:lnTo>
                    <a:pt x="963295" y="431800"/>
                  </a:lnTo>
                  <a:lnTo>
                    <a:pt x="1037239" y="381000"/>
                  </a:lnTo>
                  <a:lnTo>
                    <a:pt x="1113222" y="330200"/>
                  </a:lnTo>
                  <a:lnTo>
                    <a:pt x="1151954" y="304800"/>
                  </a:lnTo>
                  <a:lnTo>
                    <a:pt x="1191167" y="292100"/>
                  </a:lnTo>
                  <a:lnTo>
                    <a:pt x="1270997" y="241300"/>
                  </a:lnTo>
                  <a:lnTo>
                    <a:pt x="1311595" y="228600"/>
                  </a:lnTo>
                  <a:lnTo>
                    <a:pt x="1352636" y="203200"/>
                  </a:lnTo>
                  <a:lnTo>
                    <a:pt x="1436005" y="177800"/>
                  </a:lnTo>
                  <a:lnTo>
                    <a:pt x="1478316" y="152400"/>
                  </a:lnTo>
                  <a:lnTo>
                    <a:pt x="1876136" y="38100"/>
                  </a:lnTo>
                  <a:lnTo>
                    <a:pt x="2723233" y="38100"/>
                  </a:lnTo>
                  <a:lnTo>
                    <a:pt x="3121054" y="152400"/>
                  </a:lnTo>
                  <a:lnTo>
                    <a:pt x="3163364" y="177800"/>
                  </a:lnTo>
                  <a:lnTo>
                    <a:pt x="3246734" y="203200"/>
                  </a:lnTo>
                  <a:lnTo>
                    <a:pt x="3287774" y="228600"/>
                  </a:lnTo>
                  <a:lnTo>
                    <a:pt x="3328372" y="241300"/>
                  </a:lnTo>
                  <a:lnTo>
                    <a:pt x="3408202" y="292100"/>
                  </a:lnTo>
                  <a:lnTo>
                    <a:pt x="3447415" y="304800"/>
                  </a:lnTo>
                  <a:lnTo>
                    <a:pt x="3486147" y="330200"/>
                  </a:lnTo>
                  <a:lnTo>
                    <a:pt x="3562130" y="381000"/>
                  </a:lnTo>
                  <a:lnTo>
                    <a:pt x="3636074" y="431800"/>
                  </a:lnTo>
                  <a:lnTo>
                    <a:pt x="3672258" y="457200"/>
                  </a:lnTo>
                  <a:lnTo>
                    <a:pt x="3707903" y="482600"/>
                  </a:lnTo>
                  <a:lnTo>
                    <a:pt x="3743000" y="508000"/>
                  </a:lnTo>
                  <a:lnTo>
                    <a:pt x="3777540" y="546100"/>
                  </a:lnTo>
                  <a:lnTo>
                    <a:pt x="3811512" y="571500"/>
                  </a:lnTo>
                  <a:lnTo>
                    <a:pt x="3844907" y="596900"/>
                  </a:lnTo>
                  <a:lnTo>
                    <a:pt x="3877715" y="635000"/>
                  </a:lnTo>
                  <a:lnTo>
                    <a:pt x="3909928" y="660400"/>
                  </a:lnTo>
                  <a:lnTo>
                    <a:pt x="3941534" y="698500"/>
                  </a:lnTo>
                  <a:lnTo>
                    <a:pt x="3972526" y="723900"/>
                  </a:lnTo>
                  <a:lnTo>
                    <a:pt x="4002892" y="762000"/>
                  </a:lnTo>
                  <a:lnTo>
                    <a:pt x="4032624" y="787400"/>
                  </a:lnTo>
                  <a:lnTo>
                    <a:pt x="4061712" y="825500"/>
                  </a:lnTo>
                  <a:lnTo>
                    <a:pt x="4090146" y="863600"/>
                  </a:lnTo>
                  <a:lnTo>
                    <a:pt x="4117917" y="901700"/>
                  </a:lnTo>
                  <a:lnTo>
                    <a:pt x="4145015" y="927100"/>
                  </a:lnTo>
                  <a:lnTo>
                    <a:pt x="4171430" y="965200"/>
                  </a:lnTo>
                  <a:lnTo>
                    <a:pt x="4197154" y="1003300"/>
                  </a:lnTo>
                  <a:lnTo>
                    <a:pt x="4222175" y="1041400"/>
                  </a:lnTo>
                  <a:lnTo>
                    <a:pt x="4246485" y="1079500"/>
                  </a:lnTo>
                  <a:lnTo>
                    <a:pt x="4270074" y="1117600"/>
                  </a:lnTo>
                  <a:lnTo>
                    <a:pt x="4292933" y="1155700"/>
                  </a:lnTo>
                  <a:lnTo>
                    <a:pt x="4315051" y="1193800"/>
                  </a:lnTo>
                  <a:lnTo>
                    <a:pt x="4336420" y="1231900"/>
                  </a:lnTo>
                  <a:lnTo>
                    <a:pt x="4357029" y="1270000"/>
                  </a:lnTo>
                  <a:lnTo>
                    <a:pt x="4376869" y="1320800"/>
                  </a:lnTo>
                  <a:lnTo>
                    <a:pt x="4395931" y="1358900"/>
                  </a:lnTo>
                  <a:lnTo>
                    <a:pt x="4414205" y="1397000"/>
                  </a:lnTo>
                  <a:lnTo>
                    <a:pt x="4431680" y="1435100"/>
                  </a:lnTo>
                  <a:lnTo>
                    <a:pt x="4448349" y="1485900"/>
                  </a:lnTo>
                  <a:lnTo>
                    <a:pt x="4464200" y="1524000"/>
                  </a:lnTo>
                  <a:lnTo>
                    <a:pt x="4479225" y="1574800"/>
                  </a:lnTo>
                  <a:lnTo>
                    <a:pt x="4493413" y="1612900"/>
                  </a:lnTo>
                  <a:lnTo>
                    <a:pt x="4506756" y="1651000"/>
                  </a:lnTo>
                  <a:lnTo>
                    <a:pt x="4519244" y="1701800"/>
                  </a:lnTo>
                  <a:lnTo>
                    <a:pt x="4530866" y="1739900"/>
                  </a:lnTo>
                  <a:lnTo>
                    <a:pt x="4541614" y="1790700"/>
                  </a:lnTo>
                  <a:lnTo>
                    <a:pt x="4551478" y="1828800"/>
                  </a:lnTo>
                  <a:lnTo>
                    <a:pt x="4560447" y="1879600"/>
                  </a:lnTo>
                  <a:lnTo>
                    <a:pt x="4568514" y="1930400"/>
                  </a:lnTo>
                  <a:lnTo>
                    <a:pt x="4575667" y="1968500"/>
                  </a:lnTo>
                  <a:lnTo>
                    <a:pt x="4581898" y="2019300"/>
                  </a:lnTo>
                  <a:lnTo>
                    <a:pt x="4587196" y="2070100"/>
                  </a:lnTo>
                  <a:lnTo>
                    <a:pt x="4591553" y="2108200"/>
                  </a:lnTo>
                  <a:lnTo>
                    <a:pt x="4594958" y="2159000"/>
                  </a:lnTo>
                  <a:lnTo>
                    <a:pt x="4597402" y="2209800"/>
                  </a:lnTo>
                  <a:lnTo>
                    <a:pt x="4598876" y="2260600"/>
                  </a:lnTo>
                  <a:lnTo>
                    <a:pt x="4599369" y="2298700"/>
                  </a:lnTo>
                  <a:lnTo>
                    <a:pt x="4598876" y="2349500"/>
                  </a:lnTo>
                  <a:lnTo>
                    <a:pt x="4597402" y="2400300"/>
                  </a:lnTo>
                  <a:lnTo>
                    <a:pt x="4594958" y="2451100"/>
                  </a:lnTo>
                  <a:lnTo>
                    <a:pt x="4591553" y="2489200"/>
                  </a:lnTo>
                  <a:lnTo>
                    <a:pt x="4587196" y="2540000"/>
                  </a:lnTo>
                  <a:lnTo>
                    <a:pt x="4581898" y="2590800"/>
                  </a:lnTo>
                  <a:lnTo>
                    <a:pt x="4575667" y="2641600"/>
                  </a:lnTo>
                  <a:lnTo>
                    <a:pt x="4568514" y="2679700"/>
                  </a:lnTo>
                  <a:lnTo>
                    <a:pt x="4560447" y="2730500"/>
                  </a:lnTo>
                  <a:lnTo>
                    <a:pt x="4551478" y="2768600"/>
                  </a:lnTo>
                  <a:lnTo>
                    <a:pt x="4541614" y="2819400"/>
                  </a:lnTo>
                  <a:lnTo>
                    <a:pt x="4530866" y="2857500"/>
                  </a:lnTo>
                  <a:lnTo>
                    <a:pt x="4519244" y="2908300"/>
                  </a:lnTo>
                  <a:lnTo>
                    <a:pt x="4506756" y="2946400"/>
                  </a:lnTo>
                  <a:lnTo>
                    <a:pt x="4493413" y="2997200"/>
                  </a:lnTo>
                  <a:lnTo>
                    <a:pt x="4479225" y="3035300"/>
                  </a:lnTo>
                  <a:lnTo>
                    <a:pt x="4464200" y="3086100"/>
                  </a:lnTo>
                  <a:lnTo>
                    <a:pt x="4448349" y="3124200"/>
                  </a:lnTo>
                  <a:lnTo>
                    <a:pt x="4431680" y="3162300"/>
                  </a:lnTo>
                  <a:lnTo>
                    <a:pt x="4414205" y="3213100"/>
                  </a:lnTo>
                  <a:lnTo>
                    <a:pt x="4395931" y="3251200"/>
                  </a:lnTo>
                  <a:lnTo>
                    <a:pt x="4376869" y="3289300"/>
                  </a:lnTo>
                  <a:lnTo>
                    <a:pt x="4357029" y="3327400"/>
                  </a:lnTo>
                  <a:lnTo>
                    <a:pt x="4336420" y="3378200"/>
                  </a:lnTo>
                  <a:lnTo>
                    <a:pt x="4315051" y="3416300"/>
                  </a:lnTo>
                  <a:lnTo>
                    <a:pt x="4292933" y="3454400"/>
                  </a:lnTo>
                  <a:lnTo>
                    <a:pt x="4270074" y="3492500"/>
                  </a:lnTo>
                  <a:lnTo>
                    <a:pt x="4246485" y="3530600"/>
                  </a:lnTo>
                  <a:lnTo>
                    <a:pt x="4222175" y="3568700"/>
                  </a:lnTo>
                  <a:lnTo>
                    <a:pt x="4197154" y="3606800"/>
                  </a:lnTo>
                  <a:lnTo>
                    <a:pt x="4171430" y="3644900"/>
                  </a:lnTo>
                  <a:lnTo>
                    <a:pt x="4145015" y="3670300"/>
                  </a:lnTo>
                  <a:lnTo>
                    <a:pt x="4117917" y="3708400"/>
                  </a:lnTo>
                  <a:lnTo>
                    <a:pt x="4090146" y="3746500"/>
                  </a:lnTo>
                  <a:lnTo>
                    <a:pt x="4061712" y="3784600"/>
                  </a:lnTo>
                  <a:lnTo>
                    <a:pt x="4032624" y="3810000"/>
                  </a:lnTo>
                  <a:lnTo>
                    <a:pt x="4002892" y="3848100"/>
                  </a:lnTo>
                  <a:lnTo>
                    <a:pt x="3972526" y="3886200"/>
                  </a:lnTo>
                  <a:lnTo>
                    <a:pt x="3941534" y="3911600"/>
                  </a:lnTo>
                  <a:lnTo>
                    <a:pt x="3909928" y="3949700"/>
                  </a:lnTo>
                  <a:lnTo>
                    <a:pt x="3877715" y="3975100"/>
                  </a:lnTo>
                  <a:lnTo>
                    <a:pt x="3844907" y="4013200"/>
                  </a:lnTo>
                  <a:lnTo>
                    <a:pt x="3811512" y="4038600"/>
                  </a:lnTo>
                  <a:lnTo>
                    <a:pt x="3777540" y="4064000"/>
                  </a:lnTo>
                  <a:lnTo>
                    <a:pt x="3743000" y="4089400"/>
                  </a:lnTo>
                  <a:lnTo>
                    <a:pt x="3707903" y="4127500"/>
                  </a:lnTo>
                  <a:lnTo>
                    <a:pt x="3672258" y="4152900"/>
                  </a:lnTo>
                  <a:lnTo>
                    <a:pt x="3636074" y="4178300"/>
                  </a:lnTo>
                  <a:lnTo>
                    <a:pt x="3562130" y="4229100"/>
                  </a:lnTo>
                  <a:lnTo>
                    <a:pt x="3486147" y="4279900"/>
                  </a:lnTo>
                  <a:lnTo>
                    <a:pt x="3447415" y="4292600"/>
                  </a:lnTo>
                  <a:lnTo>
                    <a:pt x="3368518" y="4343400"/>
                  </a:lnTo>
                  <a:lnTo>
                    <a:pt x="3328372" y="4356100"/>
                  </a:lnTo>
                  <a:lnTo>
                    <a:pt x="3287774" y="4381500"/>
                  </a:lnTo>
                  <a:lnTo>
                    <a:pt x="3246734" y="4394200"/>
                  </a:lnTo>
                  <a:lnTo>
                    <a:pt x="3205261" y="4419600"/>
                  </a:lnTo>
                  <a:lnTo>
                    <a:pt x="3163364" y="4432300"/>
                  </a:lnTo>
                  <a:lnTo>
                    <a:pt x="3121054" y="4457700"/>
                  </a:lnTo>
                  <a:lnTo>
                    <a:pt x="3078340" y="4470400"/>
                  </a:lnTo>
                  <a:lnTo>
                    <a:pt x="2768834" y="4559300"/>
                  </a:lnTo>
                  <a:close/>
                </a:path>
                <a:path w="4599940" h="4597400">
                  <a:moveTo>
                    <a:pt x="2631088" y="4584700"/>
                  </a:moveTo>
                  <a:lnTo>
                    <a:pt x="1968281" y="4584700"/>
                  </a:lnTo>
                  <a:lnTo>
                    <a:pt x="1876136" y="4559300"/>
                  </a:lnTo>
                  <a:lnTo>
                    <a:pt x="2723233" y="4559300"/>
                  </a:lnTo>
                  <a:lnTo>
                    <a:pt x="2631088" y="4584700"/>
                  </a:lnTo>
                  <a:close/>
                </a:path>
                <a:path w="4599940" h="4597400">
                  <a:moveTo>
                    <a:pt x="2537749" y="4597400"/>
                  </a:moveTo>
                  <a:lnTo>
                    <a:pt x="2061620" y="4597400"/>
                  </a:lnTo>
                  <a:lnTo>
                    <a:pt x="2014806" y="4584700"/>
                  </a:lnTo>
                  <a:lnTo>
                    <a:pt x="2584563" y="4584700"/>
                  </a:lnTo>
                  <a:lnTo>
                    <a:pt x="2537749" y="4597400"/>
                  </a:lnTo>
                  <a:close/>
                </a:path>
              </a:pathLst>
            </a:custGeom>
            <a:solidFill>
              <a:srgbClr val="F4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3" cstate="print"/>
            <a:stretch>
              <a:fillRect/>
            </a:stretch>
          </p:blipFill>
          <p:spPr>
            <a:xfrm>
              <a:off x="12593784" y="1565797"/>
              <a:ext cx="4080673" cy="4076699"/>
            </a:xfrm>
            <a:prstGeom prst="rect">
              <a:avLst/>
            </a:prstGeom>
          </p:spPr>
        </p:pic>
        <p:pic>
          <p:nvPicPr>
            <p:cNvPr id="7" name="object 7"/>
            <p:cNvPicPr/>
            <p:nvPr/>
          </p:nvPicPr>
          <p:blipFill>
            <a:blip r:embed="rId2" cstate="print"/>
            <a:stretch>
              <a:fillRect/>
            </a:stretch>
          </p:blipFill>
          <p:spPr>
            <a:xfrm>
              <a:off x="9322256" y="2570040"/>
              <a:ext cx="5153024" cy="5143499"/>
            </a:xfrm>
            <a:prstGeom prst="rect">
              <a:avLst/>
            </a:prstGeom>
          </p:spPr>
        </p:pic>
        <p:sp>
          <p:nvSpPr>
            <p:cNvPr id="8" name="object 8"/>
            <p:cNvSpPr/>
            <p:nvPr/>
          </p:nvSpPr>
          <p:spPr>
            <a:xfrm>
              <a:off x="9599252" y="2845785"/>
              <a:ext cx="4599940" cy="4597400"/>
            </a:xfrm>
            <a:custGeom>
              <a:avLst/>
              <a:gdLst/>
              <a:ahLst/>
              <a:cxnLst/>
              <a:rect l="l" t="t" r="r" b="b"/>
              <a:pathLst>
                <a:path w="4599940" h="4597400">
                  <a:moveTo>
                    <a:pt x="2443294" y="12700"/>
                  </a:moveTo>
                  <a:lnTo>
                    <a:pt x="2156076" y="12700"/>
                  </a:lnTo>
                  <a:lnTo>
                    <a:pt x="2203698" y="0"/>
                  </a:lnTo>
                  <a:lnTo>
                    <a:pt x="2395672" y="0"/>
                  </a:lnTo>
                  <a:lnTo>
                    <a:pt x="2443294" y="12700"/>
                  </a:lnTo>
                  <a:close/>
                </a:path>
                <a:path w="4599940" h="4597400">
                  <a:moveTo>
                    <a:pt x="2584563" y="25400"/>
                  </a:moveTo>
                  <a:lnTo>
                    <a:pt x="2014807" y="25400"/>
                  </a:lnTo>
                  <a:lnTo>
                    <a:pt x="2061620" y="12700"/>
                  </a:lnTo>
                  <a:lnTo>
                    <a:pt x="2537750" y="12700"/>
                  </a:lnTo>
                  <a:lnTo>
                    <a:pt x="2584563" y="25400"/>
                  </a:lnTo>
                  <a:close/>
                </a:path>
                <a:path w="4599940" h="4597400">
                  <a:moveTo>
                    <a:pt x="2677315" y="38100"/>
                  </a:moveTo>
                  <a:lnTo>
                    <a:pt x="1922055" y="38100"/>
                  </a:lnTo>
                  <a:lnTo>
                    <a:pt x="1968282" y="25400"/>
                  </a:lnTo>
                  <a:lnTo>
                    <a:pt x="2631088" y="25400"/>
                  </a:lnTo>
                  <a:lnTo>
                    <a:pt x="2677315" y="38100"/>
                  </a:lnTo>
                  <a:close/>
                </a:path>
                <a:path w="4599940" h="4597400">
                  <a:moveTo>
                    <a:pt x="2768834" y="4559300"/>
                  </a:moveTo>
                  <a:lnTo>
                    <a:pt x="1830536" y="4559300"/>
                  </a:lnTo>
                  <a:lnTo>
                    <a:pt x="1521030" y="4470400"/>
                  </a:lnTo>
                  <a:lnTo>
                    <a:pt x="1478315" y="4457700"/>
                  </a:lnTo>
                  <a:lnTo>
                    <a:pt x="1436005" y="4432300"/>
                  </a:lnTo>
                  <a:lnTo>
                    <a:pt x="1394109" y="4419600"/>
                  </a:lnTo>
                  <a:lnTo>
                    <a:pt x="1352636" y="4394200"/>
                  </a:lnTo>
                  <a:lnTo>
                    <a:pt x="1311595" y="4381500"/>
                  </a:lnTo>
                  <a:lnTo>
                    <a:pt x="1270997" y="4356100"/>
                  </a:lnTo>
                  <a:lnTo>
                    <a:pt x="1230851" y="4343400"/>
                  </a:lnTo>
                  <a:lnTo>
                    <a:pt x="1151954" y="4292600"/>
                  </a:lnTo>
                  <a:lnTo>
                    <a:pt x="1113222" y="4279900"/>
                  </a:lnTo>
                  <a:lnTo>
                    <a:pt x="1037239" y="4229100"/>
                  </a:lnTo>
                  <a:lnTo>
                    <a:pt x="963295" y="4178300"/>
                  </a:lnTo>
                  <a:lnTo>
                    <a:pt x="927111" y="4152900"/>
                  </a:lnTo>
                  <a:lnTo>
                    <a:pt x="891466" y="4127500"/>
                  </a:lnTo>
                  <a:lnTo>
                    <a:pt x="856369" y="4089400"/>
                  </a:lnTo>
                  <a:lnTo>
                    <a:pt x="821830" y="4064000"/>
                  </a:lnTo>
                  <a:lnTo>
                    <a:pt x="787858" y="4038600"/>
                  </a:lnTo>
                  <a:lnTo>
                    <a:pt x="754463" y="4013200"/>
                  </a:lnTo>
                  <a:lnTo>
                    <a:pt x="721654" y="3975100"/>
                  </a:lnTo>
                  <a:lnTo>
                    <a:pt x="689441" y="3949700"/>
                  </a:lnTo>
                  <a:lnTo>
                    <a:pt x="657835" y="3911600"/>
                  </a:lnTo>
                  <a:lnTo>
                    <a:pt x="626843" y="3886200"/>
                  </a:lnTo>
                  <a:lnTo>
                    <a:pt x="596477" y="3848100"/>
                  </a:lnTo>
                  <a:lnTo>
                    <a:pt x="566745" y="3810000"/>
                  </a:lnTo>
                  <a:lnTo>
                    <a:pt x="537657" y="3784600"/>
                  </a:lnTo>
                  <a:lnTo>
                    <a:pt x="509223" y="3746500"/>
                  </a:lnTo>
                  <a:lnTo>
                    <a:pt x="481452" y="3708400"/>
                  </a:lnTo>
                  <a:lnTo>
                    <a:pt x="454354" y="3670300"/>
                  </a:lnTo>
                  <a:lnTo>
                    <a:pt x="427939" y="3644900"/>
                  </a:lnTo>
                  <a:lnTo>
                    <a:pt x="402215" y="3606800"/>
                  </a:lnTo>
                  <a:lnTo>
                    <a:pt x="377194" y="3568700"/>
                  </a:lnTo>
                  <a:lnTo>
                    <a:pt x="352884" y="3530600"/>
                  </a:lnTo>
                  <a:lnTo>
                    <a:pt x="329295" y="3492500"/>
                  </a:lnTo>
                  <a:lnTo>
                    <a:pt x="306436" y="3454400"/>
                  </a:lnTo>
                  <a:lnTo>
                    <a:pt x="284318" y="3416300"/>
                  </a:lnTo>
                  <a:lnTo>
                    <a:pt x="262949" y="3378200"/>
                  </a:lnTo>
                  <a:lnTo>
                    <a:pt x="242340" y="3327400"/>
                  </a:lnTo>
                  <a:lnTo>
                    <a:pt x="222500" y="3289300"/>
                  </a:lnTo>
                  <a:lnTo>
                    <a:pt x="203438" y="3251200"/>
                  </a:lnTo>
                  <a:lnTo>
                    <a:pt x="185164" y="3213100"/>
                  </a:lnTo>
                  <a:lnTo>
                    <a:pt x="167688" y="3162300"/>
                  </a:lnTo>
                  <a:lnTo>
                    <a:pt x="151020" y="3124200"/>
                  </a:lnTo>
                  <a:lnTo>
                    <a:pt x="135169" y="3086100"/>
                  </a:lnTo>
                  <a:lnTo>
                    <a:pt x="120144" y="3035300"/>
                  </a:lnTo>
                  <a:lnTo>
                    <a:pt x="105955" y="2997200"/>
                  </a:lnTo>
                  <a:lnTo>
                    <a:pt x="92612" y="2946400"/>
                  </a:lnTo>
                  <a:lnTo>
                    <a:pt x="80125" y="2908300"/>
                  </a:lnTo>
                  <a:lnTo>
                    <a:pt x="68503" y="2857500"/>
                  </a:lnTo>
                  <a:lnTo>
                    <a:pt x="57755" y="2819400"/>
                  </a:lnTo>
                  <a:lnTo>
                    <a:pt x="47891" y="2768600"/>
                  </a:lnTo>
                  <a:lnTo>
                    <a:pt x="38921" y="2730500"/>
                  </a:lnTo>
                  <a:lnTo>
                    <a:pt x="30855" y="2679700"/>
                  </a:lnTo>
                  <a:lnTo>
                    <a:pt x="23702" y="2641600"/>
                  </a:lnTo>
                  <a:lnTo>
                    <a:pt x="17471" y="2590800"/>
                  </a:lnTo>
                  <a:lnTo>
                    <a:pt x="12172" y="2540000"/>
                  </a:lnTo>
                  <a:lnTo>
                    <a:pt x="7816" y="2489200"/>
                  </a:lnTo>
                  <a:lnTo>
                    <a:pt x="4411" y="2451100"/>
                  </a:lnTo>
                  <a:lnTo>
                    <a:pt x="1966" y="2400300"/>
                  </a:lnTo>
                  <a:lnTo>
                    <a:pt x="493" y="2349500"/>
                  </a:lnTo>
                  <a:lnTo>
                    <a:pt x="0" y="2298700"/>
                  </a:lnTo>
                  <a:lnTo>
                    <a:pt x="493" y="2260600"/>
                  </a:lnTo>
                  <a:lnTo>
                    <a:pt x="1966" y="2209800"/>
                  </a:lnTo>
                  <a:lnTo>
                    <a:pt x="4411" y="2159000"/>
                  </a:lnTo>
                  <a:lnTo>
                    <a:pt x="7816" y="2108200"/>
                  </a:lnTo>
                  <a:lnTo>
                    <a:pt x="12172" y="2070100"/>
                  </a:lnTo>
                  <a:lnTo>
                    <a:pt x="17471" y="2019300"/>
                  </a:lnTo>
                  <a:lnTo>
                    <a:pt x="23702" y="1968500"/>
                  </a:lnTo>
                  <a:lnTo>
                    <a:pt x="30855" y="1930400"/>
                  </a:lnTo>
                  <a:lnTo>
                    <a:pt x="38921" y="1879600"/>
                  </a:lnTo>
                  <a:lnTo>
                    <a:pt x="47891" y="1828800"/>
                  </a:lnTo>
                  <a:lnTo>
                    <a:pt x="57755" y="1790700"/>
                  </a:lnTo>
                  <a:lnTo>
                    <a:pt x="68503" y="1739900"/>
                  </a:lnTo>
                  <a:lnTo>
                    <a:pt x="80125" y="1701800"/>
                  </a:lnTo>
                  <a:lnTo>
                    <a:pt x="92612" y="1651000"/>
                  </a:lnTo>
                  <a:lnTo>
                    <a:pt x="105955" y="1612900"/>
                  </a:lnTo>
                  <a:lnTo>
                    <a:pt x="120144" y="1574800"/>
                  </a:lnTo>
                  <a:lnTo>
                    <a:pt x="135169" y="1524000"/>
                  </a:lnTo>
                  <a:lnTo>
                    <a:pt x="151020" y="1485900"/>
                  </a:lnTo>
                  <a:lnTo>
                    <a:pt x="167688" y="1435100"/>
                  </a:lnTo>
                  <a:lnTo>
                    <a:pt x="185164" y="1397000"/>
                  </a:lnTo>
                  <a:lnTo>
                    <a:pt x="203438" y="1358900"/>
                  </a:lnTo>
                  <a:lnTo>
                    <a:pt x="222500" y="1320800"/>
                  </a:lnTo>
                  <a:lnTo>
                    <a:pt x="242340" y="1270000"/>
                  </a:lnTo>
                  <a:lnTo>
                    <a:pt x="262949" y="1231900"/>
                  </a:lnTo>
                  <a:lnTo>
                    <a:pt x="284318" y="1193800"/>
                  </a:lnTo>
                  <a:lnTo>
                    <a:pt x="306436" y="1155700"/>
                  </a:lnTo>
                  <a:lnTo>
                    <a:pt x="329295" y="1117600"/>
                  </a:lnTo>
                  <a:lnTo>
                    <a:pt x="352884" y="1079500"/>
                  </a:lnTo>
                  <a:lnTo>
                    <a:pt x="377194" y="1041400"/>
                  </a:lnTo>
                  <a:lnTo>
                    <a:pt x="402215" y="1003300"/>
                  </a:lnTo>
                  <a:lnTo>
                    <a:pt x="427939" y="965200"/>
                  </a:lnTo>
                  <a:lnTo>
                    <a:pt x="454354" y="927100"/>
                  </a:lnTo>
                  <a:lnTo>
                    <a:pt x="481452" y="901700"/>
                  </a:lnTo>
                  <a:lnTo>
                    <a:pt x="509223" y="863600"/>
                  </a:lnTo>
                  <a:lnTo>
                    <a:pt x="537657" y="825500"/>
                  </a:lnTo>
                  <a:lnTo>
                    <a:pt x="566745" y="787400"/>
                  </a:lnTo>
                  <a:lnTo>
                    <a:pt x="596477" y="762000"/>
                  </a:lnTo>
                  <a:lnTo>
                    <a:pt x="626843" y="723900"/>
                  </a:lnTo>
                  <a:lnTo>
                    <a:pt x="657835" y="698500"/>
                  </a:lnTo>
                  <a:lnTo>
                    <a:pt x="689441" y="660400"/>
                  </a:lnTo>
                  <a:lnTo>
                    <a:pt x="721654" y="635000"/>
                  </a:lnTo>
                  <a:lnTo>
                    <a:pt x="754463" y="596900"/>
                  </a:lnTo>
                  <a:lnTo>
                    <a:pt x="787858" y="571500"/>
                  </a:lnTo>
                  <a:lnTo>
                    <a:pt x="821830" y="546100"/>
                  </a:lnTo>
                  <a:lnTo>
                    <a:pt x="856369" y="508000"/>
                  </a:lnTo>
                  <a:lnTo>
                    <a:pt x="891466" y="482600"/>
                  </a:lnTo>
                  <a:lnTo>
                    <a:pt x="927111" y="457200"/>
                  </a:lnTo>
                  <a:lnTo>
                    <a:pt x="963295" y="431800"/>
                  </a:lnTo>
                  <a:lnTo>
                    <a:pt x="1037239" y="381000"/>
                  </a:lnTo>
                  <a:lnTo>
                    <a:pt x="1113222" y="330200"/>
                  </a:lnTo>
                  <a:lnTo>
                    <a:pt x="1151954" y="304800"/>
                  </a:lnTo>
                  <a:lnTo>
                    <a:pt x="1191167" y="292100"/>
                  </a:lnTo>
                  <a:lnTo>
                    <a:pt x="1270997" y="241300"/>
                  </a:lnTo>
                  <a:lnTo>
                    <a:pt x="1311595" y="228600"/>
                  </a:lnTo>
                  <a:lnTo>
                    <a:pt x="1352636" y="203200"/>
                  </a:lnTo>
                  <a:lnTo>
                    <a:pt x="1436005" y="177800"/>
                  </a:lnTo>
                  <a:lnTo>
                    <a:pt x="1478315" y="152400"/>
                  </a:lnTo>
                  <a:lnTo>
                    <a:pt x="1876137" y="38100"/>
                  </a:lnTo>
                  <a:lnTo>
                    <a:pt x="2723233" y="38100"/>
                  </a:lnTo>
                  <a:lnTo>
                    <a:pt x="3121054" y="152400"/>
                  </a:lnTo>
                  <a:lnTo>
                    <a:pt x="3163364" y="177800"/>
                  </a:lnTo>
                  <a:lnTo>
                    <a:pt x="3246734" y="203200"/>
                  </a:lnTo>
                  <a:lnTo>
                    <a:pt x="3287774" y="228600"/>
                  </a:lnTo>
                  <a:lnTo>
                    <a:pt x="3328372" y="241300"/>
                  </a:lnTo>
                  <a:lnTo>
                    <a:pt x="3408202" y="292100"/>
                  </a:lnTo>
                  <a:lnTo>
                    <a:pt x="3447415" y="304800"/>
                  </a:lnTo>
                  <a:lnTo>
                    <a:pt x="3486147" y="330200"/>
                  </a:lnTo>
                  <a:lnTo>
                    <a:pt x="3562130" y="381000"/>
                  </a:lnTo>
                  <a:lnTo>
                    <a:pt x="3636074" y="431800"/>
                  </a:lnTo>
                  <a:lnTo>
                    <a:pt x="3672258" y="457200"/>
                  </a:lnTo>
                  <a:lnTo>
                    <a:pt x="3707903" y="482600"/>
                  </a:lnTo>
                  <a:lnTo>
                    <a:pt x="3743000" y="508000"/>
                  </a:lnTo>
                  <a:lnTo>
                    <a:pt x="3777539" y="546100"/>
                  </a:lnTo>
                  <a:lnTo>
                    <a:pt x="3811511" y="571500"/>
                  </a:lnTo>
                  <a:lnTo>
                    <a:pt x="3844907" y="596900"/>
                  </a:lnTo>
                  <a:lnTo>
                    <a:pt x="3877715" y="635000"/>
                  </a:lnTo>
                  <a:lnTo>
                    <a:pt x="3909928" y="660400"/>
                  </a:lnTo>
                  <a:lnTo>
                    <a:pt x="3941534" y="698500"/>
                  </a:lnTo>
                  <a:lnTo>
                    <a:pt x="3972526" y="723900"/>
                  </a:lnTo>
                  <a:lnTo>
                    <a:pt x="4002892" y="762000"/>
                  </a:lnTo>
                  <a:lnTo>
                    <a:pt x="4032624" y="787400"/>
                  </a:lnTo>
                  <a:lnTo>
                    <a:pt x="4061712" y="825500"/>
                  </a:lnTo>
                  <a:lnTo>
                    <a:pt x="4090146" y="863600"/>
                  </a:lnTo>
                  <a:lnTo>
                    <a:pt x="4117917" y="901700"/>
                  </a:lnTo>
                  <a:lnTo>
                    <a:pt x="4145015" y="927100"/>
                  </a:lnTo>
                  <a:lnTo>
                    <a:pt x="4171431" y="965200"/>
                  </a:lnTo>
                  <a:lnTo>
                    <a:pt x="4197154" y="1003300"/>
                  </a:lnTo>
                  <a:lnTo>
                    <a:pt x="4222175" y="1041400"/>
                  </a:lnTo>
                  <a:lnTo>
                    <a:pt x="4246485" y="1079500"/>
                  </a:lnTo>
                  <a:lnTo>
                    <a:pt x="4270074" y="1117600"/>
                  </a:lnTo>
                  <a:lnTo>
                    <a:pt x="4292933" y="1155700"/>
                  </a:lnTo>
                  <a:lnTo>
                    <a:pt x="4315051" y="1193800"/>
                  </a:lnTo>
                  <a:lnTo>
                    <a:pt x="4336420" y="1231900"/>
                  </a:lnTo>
                  <a:lnTo>
                    <a:pt x="4357029" y="1270000"/>
                  </a:lnTo>
                  <a:lnTo>
                    <a:pt x="4376870" y="1320800"/>
                  </a:lnTo>
                  <a:lnTo>
                    <a:pt x="4395931" y="1358900"/>
                  </a:lnTo>
                  <a:lnTo>
                    <a:pt x="4414205" y="1397000"/>
                  </a:lnTo>
                  <a:lnTo>
                    <a:pt x="4431681" y="1435100"/>
                  </a:lnTo>
                  <a:lnTo>
                    <a:pt x="4448349" y="1485900"/>
                  </a:lnTo>
                  <a:lnTo>
                    <a:pt x="4464201" y="1524000"/>
                  </a:lnTo>
                  <a:lnTo>
                    <a:pt x="4479225" y="1574800"/>
                  </a:lnTo>
                  <a:lnTo>
                    <a:pt x="4493414" y="1612900"/>
                  </a:lnTo>
                  <a:lnTo>
                    <a:pt x="4506757" y="1651000"/>
                  </a:lnTo>
                  <a:lnTo>
                    <a:pt x="4519244" y="1701800"/>
                  </a:lnTo>
                  <a:lnTo>
                    <a:pt x="4530867" y="1739900"/>
                  </a:lnTo>
                  <a:lnTo>
                    <a:pt x="4541614" y="1790700"/>
                  </a:lnTo>
                  <a:lnTo>
                    <a:pt x="4551478" y="1828800"/>
                  </a:lnTo>
                  <a:lnTo>
                    <a:pt x="4560448" y="1879600"/>
                  </a:lnTo>
                  <a:lnTo>
                    <a:pt x="4568514" y="1930400"/>
                  </a:lnTo>
                  <a:lnTo>
                    <a:pt x="4575668" y="1968500"/>
                  </a:lnTo>
                  <a:lnTo>
                    <a:pt x="4581898" y="2019300"/>
                  </a:lnTo>
                  <a:lnTo>
                    <a:pt x="4587197" y="2070100"/>
                  </a:lnTo>
                  <a:lnTo>
                    <a:pt x="4591553" y="2108200"/>
                  </a:lnTo>
                  <a:lnTo>
                    <a:pt x="4594959" y="2159000"/>
                  </a:lnTo>
                  <a:lnTo>
                    <a:pt x="4597403" y="2209800"/>
                  </a:lnTo>
                  <a:lnTo>
                    <a:pt x="4598876" y="2260600"/>
                  </a:lnTo>
                  <a:lnTo>
                    <a:pt x="4599370" y="2298700"/>
                  </a:lnTo>
                  <a:lnTo>
                    <a:pt x="4598876" y="2349500"/>
                  </a:lnTo>
                  <a:lnTo>
                    <a:pt x="4597403" y="2400300"/>
                  </a:lnTo>
                  <a:lnTo>
                    <a:pt x="4594959" y="2451100"/>
                  </a:lnTo>
                  <a:lnTo>
                    <a:pt x="4591553" y="2489200"/>
                  </a:lnTo>
                  <a:lnTo>
                    <a:pt x="4587197" y="2540000"/>
                  </a:lnTo>
                  <a:lnTo>
                    <a:pt x="4581898" y="2590800"/>
                  </a:lnTo>
                  <a:lnTo>
                    <a:pt x="4575668" y="2641600"/>
                  </a:lnTo>
                  <a:lnTo>
                    <a:pt x="4568514" y="2679700"/>
                  </a:lnTo>
                  <a:lnTo>
                    <a:pt x="4560448" y="2730500"/>
                  </a:lnTo>
                  <a:lnTo>
                    <a:pt x="4551478" y="2768600"/>
                  </a:lnTo>
                  <a:lnTo>
                    <a:pt x="4541614" y="2819400"/>
                  </a:lnTo>
                  <a:lnTo>
                    <a:pt x="4530867" y="2857500"/>
                  </a:lnTo>
                  <a:lnTo>
                    <a:pt x="4519244" y="2908300"/>
                  </a:lnTo>
                  <a:lnTo>
                    <a:pt x="4506757" y="2946400"/>
                  </a:lnTo>
                  <a:lnTo>
                    <a:pt x="4493414" y="2997200"/>
                  </a:lnTo>
                  <a:lnTo>
                    <a:pt x="4479225" y="3035300"/>
                  </a:lnTo>
                  <a:lnTo>
                    <a:pt x="4464201" y="3086100"/>
                  </a:lnTo>
                  <a:lnTo>
                    <a:pt x="4448349" y="3124200"/>
                  </a:lnTo>
                  <a:lnTo>
                    <a:pt x="4431681" y="3162300"/>
                  </a:lnTo>
                  <a:lnTo>
                    <a:pt x="4414205" y="3213100"/>
                  </a:lnTo>
                  <a:lnTo>
                    <a:pt x="4395931" y="3251200"/>
                  </a:lnTo>
                  <a:lnTo>
                    <a:pt x="4376870" y="3289300"/>
                  </a:lnTo>
                  <a:lnTo>
                    <a:pt x="4357029" y="3327400"/>
                  </a:lnTo>
                  <a:lnTo>
                    <a:pt x="4336420" y="3378200"/>
                  </a:lnTo>
                  <a:lnTo>
                    <a:pt x="4315051" y="3416300"/>
                  </a:lnTo>
                  <a:lnTo>
                    <a:pt x="4292933" y="3454400"/>
                  </a:lnTo>
                  <a:lnTo>
                    <a:pt x="4270074" y="3492500"/>
                  </a:lnTo>
                  <a:lnTo>
                    <a:pt x="4246485" y="3530600"/>
                  </a:lnTo>
                  <a:lnTo>
                    <a:pt x="4222175" y="3568700"/>
                  </a:lnTo>
                  <a:lnTo>
                    <a:pt x="4197154" y="3606800"/>
                  </a:lnTo>
                  <a:lnTo>
                    <a:pt x="4171431" y="3644900"/>
                  </a:lnTo>
                  <a:lnTo>
                    <a:pt x="4145015" y="3670300"/>
                  </a:lnTo>
                  <a:lnTo>
                    <a:pt x="4117917" y="3708400"/>
                  </a:lnTo>
                  <a:lnTo>
                    <a:pt x="4090146" y="3746500"/>
                  </a:lnTo>
                  <a:lnTo>
                    <a:pt x="4061712" y="3784600"/>
                  </a:lnTo>
                  <a:lnTo>
                    <a:pt x="4032624" y="3810000"/>
                  </a:lnTo>
                  <a:lnTo>
                    <a:pt x="4002892" y="3848100"/>
                  </a:lnTo>
                  <a:lnTo>
                    <a:pt x="3972526" y="3886200"/>
                  </a:lnTo>
                  <a:lnTo>
                    <a:pt x="3941534" y="3911600"/>
                  </a:lnTo>
                  <a:lnTo>
                    <a:pt x="3909928" y="3949700"/>
                  </a:lnTo>
                  <a:lnTo>
                    <a:pt x="3877715" y="3975100"/>
                  </a:lnTo>
                  <a:lnTo>
                    <a:pt x="3844907" y="4013200"/>
                  </a:lnTo>
                  <a:lnTo>
                    <a:pt x="3811511" y="4038600"/>
                  </a:lnTo>
                  <a:lnTo>
                    <a:pt x="3777539" y="4064000"/>
                  </a:lnTo>
                  <a:lnTo>
                    <a:pt x="3743000" y="4089400"/>
                  </a:lnTo>
                  <a:lnTo>
                    <a:pt x="3707903" y="4127500"/>
                  </a:lnTo>
                  <a:lnTo>
                    <a:pt x="3672258" y="4152900"/>
                  </a:lnTo>
                  <a:lnTo>
                    <a:pt x="3636074" y="4178300"/>
                  </a:lnTo>
                  <a:lnTo>
                    <a:pt x="3562130" y="4229100"/>
                  </a:lnTo>
                  <a:lnTo>
                    <a:pt x="3486147" y="4279900"/>
                  </a:lnTo>
                  <a:lnTo>
                    <a:pt x="3447415" y="4292600"/>
                  </a:lnTo>
                  <a:lnTo>
                    <a:pt x="3368518" y="4343400"/>
                  </a:lnTo>
                  <a:lnTo>
                    <a:pt x="3328372" y="4356100"/>
                  </a:lnTo>
                  <a:lnTo>
                    <a:pt x="3287774" y="4381500"/>
                  </a:lnTo>
                  <a:lnTo>
                    <a:pt x="3246734" y="4394200"/>
                  </a:lnTo>
                  <a:lnTo>
                    <a:pt x="3205261" y="4419600"/>
                  </a:lnTo>
                  <a:lnTo>
                    <a:pt x="3163364" y="4432300"/>
                  </a:lnTo>
                  <a:lnTo>
                    <a:pt x="3121054" y="4457700"/>
                  </a:lnTo>
                  <a:lnTo>
                    <a:pt x="3078340" y="4470400"/>
                  </a:lnTo>
                  <a:lnTo>
                    <a:pt x="2768834" y="4559300"/>
                  </a:lnTo>
                  <a:close/>
                </a:path>
                <a:path w="4599940" h="4597400">
                  <a:moveTo>
                    <a:pt x="2631088" y="4584700"/>
                  </a:moveTo>
                  <a:lnTo>
                    <a:pt x="1968282" y="4584700"/>
                  </a:lnTo>
                  <a:lnTo>
                    <a:pt x="1876137" y="4559300"/>
                  </a:lnTo>
                  <a:lnTo>
                    <a:pt x="2723233" y="4559300"/>
                  </a:lnTo>
                  <a:lnTo>
                    <a:pt x="2631088" y="4584700"/>
                  </a:lnTo>
                  <a:close/>
                </a:path>
                <a:path w="4599940" h="4597400">
                  <a:moveTo>
                    <a:pt x="2537750" y="4597400"/>
                  </a:moveTo>
                  <a:lnTo>
                    <a:pt x="2061620" y="4597400"/>
                  </a:lnTo>
                  <a:lnTo>
                    <a:pt x="2014807" y="4584700"/>
                  </a:lnTo>
                  <a:lnTo>
                    <a:pt x="2584563" y="4584700"/>
                  </a:lnTo>
                  <a:lnTo>
                    <a:pt x="2537750" y="4597400"/>
                  </a:lnTo>
                  <a:close/>
                </a:path>
              </a:pathLst>
            </a:custGeom>
            <a:solidFill>
              <a:srgbClr val="F4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4" cstate="print"/>
            <a:stretch>
              <a:fillRect/>
            </a:stretch>
          </p:blipFill>
          <p:spPr>
            <a:xfrm>
              <a:off x="9858600" y="3107137"/>
              <a:ext cx="4080674" cy="4076700"/>
            </a:xfrm>
            <a:prstGeom prst="rect">
              <a:avLst/>
            </a:prstGeom>
          </p:spPr>
        </p:pic>
        <p:pic>
          <p:nvPicPr>
            <p:cNvPr id="10" name="object 10"/>
            <p:cNvPicPr/>
            <p:nvPr/>
          </p:nvPicPr>
          <p:blipFill>
            <a:blip r:embed="rId2" cstate="print"/>
            <a:stretch>
              <a:fillRect/>
            </a:stretch>
          </p:blipFill>
          <p:spPr>
            <a:xfrm>
              <a:off x="6587070" y="4111380"/>
              <a:ext cx="5153024" cy="5143499"/>
            </a:xfrm>
            <a:prstGeom prst="rect">
              <a:avLst/>
            </a:prstGeom>
          </p:spPr>
        </p:pic>
        <p:sp>
          <p:nvSpPr>
            <p:cNvPr id="11" name="object 11"/>
            <p:cNvSpPr/>
            <p:nvPr/>
          </p:nvSpPr>
          <p:spPr>
            <a:xfrm>
              <a:off x="6864065" y="4387124"/>
              <a:ext cx="4599940" cy="4597400"/>
            </a:xfrm>
            <a:custGeom>
              <a:avLst/>
              <a:gdLst/>
              <a:ahLst/>
              <a:cxnLst/>
              <a:rect l="l" t="t" r="r" b="b"/>
              <a:pathLst>
                <a:path w="4599940" h="4597400">
                  <a:moveTo>
                    <a:pt x="2443294" y="12700"/>
                  </a:moveTo>
                  <a:lnTo>
                    <a:pt x="2156075" y="12700"/>
                  </a:lnTo>
                  <a:lnTo>
                    <a:pt x="2203698" y="0"/>
                  </a:lnTo>
                  <a:lnTo>
                    <a:pt x="2395671" y="0"/>
                  </a:lnTo>
                  <a:lnTo>
                    <a:pt x="2443294" y="12700"/>
                  </a:lnTo>
                  <a:close/>
                </a:path>
                <a:path w="4599940" h="4597400">
                  <a:moveTo>
                    <a:pt x="2584563" y="25400"/>
                  </a:moveTo>
                  <a:lnTo>
                    <a:pt x="2014806" y="25400"/>
                  </a:lnTo>
                  <a:lnTo>
                    <a:pt x="2061620" y="12700"/>
                  </a:lnTo>
                  <a:lnTo>
                    <a:pt x="2537749" y="12700"/>
                  </a:lnTo>
                  <a:lnTo>
                    <a:pt x="2584563" y="25400"/>
                  </a:lnTo>
                  <a:close/>
                </a:path>
                <a:path w="4599940" h="4597400">
                  <a:moveTo>
                    <a:pt x="2677314" y="38100"/>
                  </a:moveTo>
                  <a:lnTo>
                    <a:pt x="1922055" y="38100"/>
                  </a:lnTo>
                  <a:lnTo>
                    <a:pt x="1968281" y="25400"/>
                  </a:lnTo>
                  <a:lnTo>
                    <a:pt x="2631088" y="25400"/>
                  </a:lnTo>
                  <a:lnTo>
                    <a:pt x="2677314" y="38100"/>
                  </a:lnTo>
                  <a:close/>
                </a:path>
                <a:path w="4599940" h="4597400">
                  <a:moveTo>
                    <a:pt x="2768834" y="4559300"/>
                  </a:moveTo>
                  <a:lnTo>
                    <a:pt x="1830535" y="4559300"/>
                  </a:lnTo>
                  <a:lnTo>
                    <a:pt x="1521029" y="4470400"/>
                  </a:lnTo>
                  <a:lnTo>
                    <a:pt x="1478315" y="4457700"/>
                  </a:lnTo>
                  <a:lnTo>
                    <a:pt x="1436005" y="4432300"/>
                  </a:lnTo>
                  <a:lnTo>
                    <a:pt x="1394109" y="4419600"/>
                  </a:lnTo>
                  <a:lnTo>
                    <a:pt x="1352635" y="4394200"/>
                  </a:lnTo>
                  <a:lnTo>
                    <a:pt x="1311595" y="4381500"/>
                  </a:lnTo>
                  <a:lnTo>
                    <a:pt x="1270997" y="4356100"/>
                  </a:lnTo>
                  <a:lnTo>
                    <a:pt x="1230851" y="4343400"/>
                  </a:lnTo>
                  <a:lnTo>
                    <a:pt x="1151954" y="4292600"/>
                  </a:lnTo>
                  <a:lnTo>
                    <a:pt x="1113222" y="4279900"/>
                  </a:lnTo>
                  <a:lnTo>
                    <a:pt x="1037239" y="4229100"/>
                  </a:lnTo>
                  <a:lnTo>
                    <a:pt x="963295" y="4178300"/>
                  </a:lnTo>
                  <a:lnTo>
                    <a:pt x="927111" y="4152900"/>
                  </a:lnTo>
                  <a:lnTo>
                    <a:pt x="891466" y="4127500"/>
                  </a:lnTo>
                  <a:lnTo>
                    <a:pt x="856369" y="4089400"/>
                  </a:lnTo>
                  <a:lnTo>
                    <a:pt x="821830" y="4064000"/>
                  </a:lnTo>
                  <a:lnTo>
                    <a:pt x="787858" y="4038600"/>
                  </a:lnTo>
                  <a:lnTo>
                    <a:pt x="754463" y="4013200"/>
                  </a:lnTo>
                  <a:lnTo>
                    <a:pt x="721654" y="3975100"/>
                  </a:lnTo>
                  <a:lnTo>
                    <a:pt x="689441" y="3949700"/>
                  </a:lnTo>
                  <a:lnTo>
                    <a:pt x="657835" y="3911600"/>
                  </a:lnTo>
                  <a:lnTo>
                    <a:pt x="626843" y="3886200"/>
                  </a:lnTo>
                  <a:lnTo>
                    <a:pt x="596477" y="3848100"/>
                  </a:lnTo>
                  <a:lnTo>
                    <a:pt x="566745" y="3810000"/>
                  </a:lnTo>
                  <a:lnTo>
                    <a:pt x="537657" y="3784600"/>
                  </a:lnTo>
                  <a:lnTo>
                    <a:pt x="509223" y="3746500"/>
                  </a:lnTo>
                  <a:lnTo>
                    <a:pt x="481452" y="3708400"/>
                  </a:lnTo>
                  <a:lnTo>
                    <a:pt x="454354" y="3670300"/>
                  </a:lnTo>
                  <a:lnTo>
                    <a:pt x="427939" y="3644900"/>
                  </a:lnTo>
                  <a:lnTo>
                    <a:pt x="402215" y="3606800"/>
                  </a:lnTo>
                  <a:lnTo>
                    <a:pt x="377194" y="3568700"/>
                  </a:lnTo>
                  <a:lnTo>
                    <a:pt x="352884" y="3530600"/>
                  </a:lnTo>
                  <a:lnTo>
                    <a:pt x="329295" y="3492500"/>
                  </a:lnTo>
                  <a:lnTo>
                    <a:pt x="306436" y="3454400"/>
                  </a:lnTo>
                  <a:lnTo>
                    <a:pt x="284318" y="3416300"/>
                  </a:lnTo>
                  <a:lnTo>
                    <a:pt x="262949" y="3378200"/>
                  </a:lnTo>
                  <a:lnTo>
                    <a:pt x="242340" y="3327400"/>
                  </a:lnTo>
                  <a:lnTo>
                    <a:pt x="222500" y="3289300"/>
                  </a:lnTo>
                  <a:lnTo>
                    <a:pt x="203438" y="3251200"/>
                  </a:lnTo>
                  <a:lnTo>
                    <a:pt x="185164" y="3213100"/>
                  </a:lnTo>
                  <a:lnTo>
                    <a:pt x="167689" y="3162300"/>
                  </a:lnTo>
                  <a:lnTo>
                    <a:pt x="151020" y="3124200"/>
                  </a:lnTo>
                  <a:lnTo>
                    <a:pt x="135169" y="3086100"/>
                  </a:lnTo>
                  <a:lnTo>
                    <a:pt x="120144" y="3035300"/>
                  </a:lnTo>
                  <a:lnTo>
                    <a:pt x="105955" y="2997200"/>
                  </a:lnTo>
                  <a:lnTo>
                    <a:pt x="92612" y="2946400"/>
                  </a:lnTo>
                  <a:lnTo>
                    <a:pt x="80125" y="2908300"/>
                  </a:lnTo>
                  <a:lnTo>
                    <a:pt x="68503" y="2857500"/>
                  </a:lnTo>
                  <a:lnTo>
                    <a:pt x="57755" y="2819400"/>
                  </a:lnTo>
                  <a:lnTo>
                    <a:pt x="47891" y="2768600"/>
                  </a:lnTo>
                  <a:lnTo>
                    <a:pt x="38921" y="2730500"/>
                  </a:lnTo>
                  <a:lnTo>
                    <a:pt x="30855" y="2679700"/>
                  </a:lnTo>
                  <a:lnTo>
                    <a:pt x="23702" y="2641600"/>
                  </a:lnTo>
                  <a:lnTo>
                    <a:pt x="17471" y="2590800"/>
                  </a:lnTo>
                  <a:lnTo>
                    <a:pt x="12173" y="2540000"/>
                  </a:lnTo>
                  <a:lnTo>
                    <a:pt x="7816" y="2489200"/>
                  </a:lnTo>
                  <a:lnTo>
                    <a:pt x="4411" y="2451100"/>
                  </a:lnTo>
                  <a:lnTo>
                    <a:pt x="1966" y="2400300"/>
                  </a:lnTo>
                  <a:lnTo>
                    <a:pt x="493" y="2349500"/>
                  </a:lnTo>
                  <a:lnTo>
                    <a:pt x="0" y="2298700"/>
                  </a:lnTo>
                  <a:lnTo>
                    <a:pt x="493" y="2260600"/>
                  </a:lnTo>
                  <a:lnTo>
                    <a:pt x="1966" y="2209800"/>
                  </a:lnTo>
                  <a:lnTo>
                    <a:pt x="4411" y="2159000"/>
                  </a:lnTo>
                  <a:lnTo>
                    <a:pt x="7816" y="2108200"/>
                  </a:lnTo>
                  <a:lnTo>
                    <a:pt x="12173" y="2070100"/>
                  </a:lnTo>
                  <a:lnTo>
                    <a:pt x="17471" y="2019300"/>
                  </a:lnTo>
                  <a:lnTo>
                    <a:pt x="23702" y="1968500"/>
                  </a:lnTo>
                  <a:lnTo>
                    <a:pt x="30855" y="1930400"/>
                  </a:lnTo>
                  <a:lnTo>
                    <a:pt x="38921" y="1879600"/>
                  </a:lnTo>
                  <a:lnTo>
                    <a:pt x="47891" y="1828800"/>
                  </a:lnTo>
                  <a:lnTo>
                    <a:pt x="57755" y="1790700"/>
                  </a:lnTo>
                  <a:lnTo>
                    <a:pt x="68503" y="1739900"/>
                  </a:lnTo>
                  <a:lnTo>
                    <a:pt x="80125" y="1701800"/>
                  </a:lnTo>
                  <a:lnTo>
                    <a:pt x="92612" y="1651000"/>
                  </a:lnTo>
                  <a:lnTo>
                    <a:pt x="105955" y="1612900"/>
                  </a:lnTo>
                  <a:lnTo>
                    <a:pt x="120144" y="1574800"/>
                  </a:lnTo>
                  <a:lnTo>
                    <a:pt x="135169" y="1524000"/>
                  </a:lnTo>
                  <a:lnTo>
                    <a:pt x="151020" y="1485900"/>
                  </a:lnTo>
                  <a:lnTo>
                    <a:pt x="167689" y="1435100"/>
                  </a:lnTo>
                  <a:lnTo>
                    <a:pt x="185164" y="1397000"/>
                  </a:lnTo>
                  <a:lnTo>
                    <a:pt x="203438" y="1358900"/>
                  </a:lnTo>
                  <a:lnTo>
                    <a:pt x="222500" y="1320800"/>
                  </a:lnTo>
                  <a:lnTo>
                    <a:pt x="242340" y="1270000"/>
                  </a:lnTo>
                  <a:lnTo>
                    <a:pt x="262949" y="1231900"/>
                  </a:lnTo>
                  <a:lnTo>
                    <a:pt x="284318" y="1193800"/>
                  </a:lnTo>
                  <a:lnTo>
                    <a:pt x="306436" y="1155700"/>
                  </a:lnTo>
                  <a:lnTo>
                    <a:pt x="329295" y="1117600"/>
                  </a:lnTo>
                  <a:lnTo>
                    <a:pt x="352884" y="1079500"/>
                  </a:lnTo>
                  <a:lnTo>
                    <a:pt x="377194" y="1041400"/>
                  </a:lnTo>
                  <a:lnTo>
                    <a:pt x="402215" y="1003300"/>
                  </a:lnTo>
                  <a:lnTo>
                    <a:pt x="427939" y="965200"/>
                  </a:lnTo>
                  <a:lnTo>
                    <a:pt x="454354" y="927100"/>
                  </a:lnTo>
                  <a:lnTo>
                    <a:pt x="481452" y="901700"/>
                  </a:lnTo>
                  <a:lnTo>
                    <a:pt x="509223" y="863600"/>
                  </a:lnTo>
                  <a:lnTo>
                    <a:pt x="537657" y="825500"/>
                  </a:lnTo>
                  <a:lnTo>
                    <a:pt x="566745" y="787400"/>
                  </a:lnTo>
                  <a:lnTo>
                    <a:pt x="596477" y="762000"/>
                  </a:lnTo>
                  <a:lnTo>
                    <a:pt x="626843" y="723900"/>
                  </a:lnTo>
                  <a:lnTo>
                    <a:pt x="657835" y="698500"/>
                  </a:lnTo>
                  <a:lnTo>
                    <a:pt x="689441" y="660400"/>
                  </a:lnTo>
                  <a:lnTo>
                    <a:pt x="721654" y="635000"/>
                  </a:lnTo>
                  <a:lnTo>
                    <a:pt x="754463" y="596900"/>
                  </a:lnTo>
                  <a:lnTo>
                    <a:pt x="787858" y="571500"/>
                  </a:lnTo>
                  <a:lnTo>
                    <a:pt x="821830" y="546100"/>
                  </a:lnTo>
                  <a:lnTo>
                    <a:pt x="856369" y="508000"/>
                  </a:lnTo>
                  <a:lnTo>
                    <a:pt x="891466" y="482600"/>
                  </a:lnTo>
                  <a:lnTo>
                    <a:pt x="927111" y="457200"/>
                  </a:lnTo>
                  <a:lnTo>
                    <a:pt x="963295" y="431800"/>
                  </a:lnTo>
                  <a:lnTo>
                    <a:pt x="1037239" y="381000"/>
                  </a:lnTo>
                  <a:lnTo>
                    <a:pt x="1113222" y="330200"/>
                  </a:lnTo>
                  <a:lnTo>
                    <a:pt x="1151954" y="304800"/>
                  </a:lnTo>
                  <a:lnTo>
                    <a:pt x="1191167" y="292100"/>
                  </a:lnTo>
                  <a:lnTo>
                    <a:pt x="1270997" y="241300"/>
                  </a:lnTo>
                  <a:lnTo>
                    <a:pt x="1311595" y="228600"/>
                  </a:lnTo>
                  <a:lnTo>
                    <a:pt x="1352635" y="203200"/>
                  </a:lnTo>
                  <a:lnTo>
                    <a:pt x="1436005" y="177800"/>
                  </a:lnTo>
                  <a:lnTo>
                    <a:pt x="1478315" y="152400"/>
                  </a:lnTo>
                  <a:lnTo>
                    <a:pt x="1876136" y="38100"/>
                  </a:lnTo>
                  <a:lnTo>
                    <a:pt x="2723233" y="38100"/>
                  </a:lnTo>
                  <a:lnTo>
                    <a:pt x="3121054" y="152400"/>
                  </a:lnTo>
                  <a:lnTo>
                    <a:pt x="3163364" y="177800"/>
                  </a:lnTo>
                  <a:lnTo>
                    <a:pt x="3246734" y="203200"/>
                  </a:lnTo>
                  <a:lnTo>
                    <a:pt x="3287774" y="228600"/>
                  </a:lnTo>
                  <a:lnTo>
                    <a:pt x="3328372" y="241300"/>
                  </a:lnTo>
                  <a:lnTo>
                    <a:pt x="3408202" y="292100"/>
                  </a:lnTo>
                  <a:lnTo>
                    <a:pt x="3447415" y="304800"/>
                  </a:lnTo>
                  <a:lnTo>
                    <a:pt x="3486147" y="330200"/>
                  </a:lnTo>
                  <a:lnTo>
                    <a:pt x="3562130" y="381000"/>
                  </a:lnTo>
                  <a:lnTo>
                    <a:pt x="3636075" y="431800"/>
                  </a:lnTo>
                  <a:lnTo>
                    <a:pt x="3672258" y="457200"/>
                  </a:lnTo>
                  <a:lnTo>
                    <a:pt x="3707903" y="482600"/>
                  </a:lnTo>
                  <a:lnTo>
                    <a:pt x="3743000" y="508000"/>
                  </a:lnTo>
                  <a:lnTo>
                    <a:pt x="3777540" y="546100"/>
                  </a:lnTo>
                  <a:lnTo>
                    <a:pt x="3811512" y="571500"/>
                  </a:lnTo>
                  <a:lnTo>
                    <a:pt x="3844907" y="596900"/>
                  </a:lnTo>
                  <a:lnTo>
                    <a:pt x="3877716" y="635000"/>
                  </a:lnTo>
                  <a:lnTo>
                    <a:pt x="3909928" y="660400"/>
                  </a:lnTo>
                  <a:lnTo>
                    <a:pt x="3941535" y="698500"/>
                  </a:lnTo>
                  <a:lnTo>
                    <a:pt x="3972526" y="723900"/>
                  </a:lnTo>
                  <a:lnTo>
                    <a:pt x="4002893" y="762000"/>
                  </a:lnTo>
                  <a:lnTo>
                    <a:pt x="4032625" y="787400"/>
                  </a:lnTo>
                  <a:lnTo>
                    <a:pt x="4061713" y="825500"/>
                  </a:lnTo>
                  <a:lnTo>
                    <a:pt x="4090147" y="863600"/>
                  </a:lnTo>
                  <a:lnTo>
                    <a:pt x="4117918" y="901700"/>
                  </a:lnTo>
                  <a:lnTo>
                    <a:pt x="4145016" y="927100"/>
                  </a:lnTo>
                  <a:lnTo>
                    <a:pt x="4171431" y="965200"/>
                  </a:lnTo>
                  <a:lnTo>
                    <a:pt x="4197154" y="1003300"/>
                  </a:lnTo>
                  <a:lnTo>
                    <a:pt x="4222176" y="1041400"/>
                  </a:lnTo>
                  <a:lnTo>
                    <a:pt x="4246486" y="1079500"/>
                  </a:lnTo>
                  <a:lnTo>
                    <a:pt x="4270075" y="1117600"/>
                  </a:lnTo>
                  <a:lnTo>
                    <a:pt x="4292933" y="1155700"/>
                  </a:lnTo>
                  <a:lnTo>
                    <a:pt x="4315052" y="1193800"/>
                  </a:lnTo>
                  <a:lnTo>
                    <a:pt x="4336420" y="1231900"/>
                  </a:lnTo>
                  <a:lnTo>
                    <a:pt x="4357030" y="1270000"/>
                  </a:lnTo>
                  <a:lnTo>
                    <a:pt x="4376870" y="1320800"/>
                  </a:lnTo>
                  <a:lnTo>
                    <a:pt x="4395932" y="1358900"/>
                  </a:lnTo>
                  <a:lnTo>
                    <a:pt x="4414205" y="1397000"/>
                  </a:lnTo>
                  <a:lnTo>
                    <a:pt x="4431681" y="1435100"/>
                  </a:lnTo>
                  <a:lnTo>
                    <a:pt x="4448349" y="1485900"/>
                  </a:lnTo>
                  <a:lnTo>
                    <a:pt x="4464201" y="1524000"/>
                  </a:lnTo>
                  <a:lnTo>
                    <a:pt x="4479226" y="1574800"/>
                  </a:lnTo>
                  <a:lnTo>
                    <a:pt x="4493414" y="1612900"/>
                  </a:lnTo>
                  <a:lnTo>
                    <a:pt x="4506757" y="1651000"/>
                  </a:lnTo>
                  <a:lnTo>
                    <a:pt x="4519245" y="1701800"/>
                  </a:lnTo>
                  <a:lnTo>
                    <a:pt x="4530867" y="1739900"/>
                  </a:lnTo>
                  <a:lnTo>
                    <a:pt x="4541615" y="1790700"/>
                  </a:lnTo>
                  <a:lnTo>
                    <a:pt x="4551478" y="1828800"/>
                  </a:lnTo>
                  <a:lnTo>
                    <a:pt x="4560448" y="1879600"/>
                  </a:lnTo>
                  <a:lnTo>
                    <a:pt x="4568515" y="1930400"/>
                  </a:lnTo>
                  <a:lnTo>
                    <a:pt x="4575668" y="1968500"/>
                  </a:lnTo>
                  <a:lnTo>
                    <a:pt x="4581899" y="2019300"/>
                  </a:lnTo>
                  <a:lnTo>
                    <a:pt x="4587197" y="2070100"/>
                  </a:lnTo>
                  <a:lnTo>
                    <a:pt x="4591554" y="2108200"/>
                  </a:lnTo>
                  <a:lnTo>
                    <a:pt x="4594959" y="2159000"/>
                  </a:lnTo>
                  <a:lnTo>
                    <a:pt x="4597403" y="2209800"/>
                  </a:lnTo>
                  <a:lnTo>
                    <a:pt x="4598877" y="2260600"/>
                  </a:lnTo>
                  <a:lnTo>
                    <a:pt x="4599370" y="2298700"/>
                  </a:lnTo>
                  <a:lnTo>
                    <a:pt x="4598877" y="2349500"/>
                  </a:lnTo>
                  <a:lnTo>
                    <a:pt x="4597403" y="2400300"/>
                  </a:lnTo>
                  <a:lnTo>
                    <a:pt x="4594959" y="2451100"/>
                  </a:lnTo>
                  <a:lnTo>
                    <a:pt x="4591554" y="2489200"/>
                  </a:lnTo>
                  <a:lnTo>
                    <a:pt x="4587197" y="2540000"/>
                  </a:lnTo>
                  <a:lnTo>
                    <a:pt x="4581899" y="2590800"/>
                  </a:lnTo>
                  <a:lnTo>
                    <a:pt x="4575668" y="2641600"/>
                  </a:lnTo>
                  <a:lnTo>
                    <a:pt x="4568515" y="2679700"/>
                  </a:lnTo>
                  <a:lnTo>
                    <a:pt x="4560448" y="2730500"/>
                  </a:lnTo>
                  <a:lnTo>
                    <a:pt x="4551478" y="2768600"/>
                  </a:lnTo>
                  <a:lnTo>
                    <a:pt x="4541615" y="2819400"/>
                  </a:lnTo>
                  <a:lnTo>
                    <a:pt x="4530867" y="2857500"/>
                  </a:lnTo>
                  <a:lnTo>
                    <a:pt x="4519245" y="2908300"/>
                  </a:lnTo>
                  <a:lnTo>
                    <a:pt x="4506757" y="2946400"/>
                  </a:lnTo>
                  <a:lnTo>
                    <a:pt x="4493414" y="2997200"/>
                  </a:lnTo>
                  <a:lnTo>
                    <a:pt x="4479226" y="3035300"/>
                  </a:lnTo>
                  <a:lnTo>
                    <a:pt x="4464201" y="3086100"/>
                  </a:lnTo>
                  <a:lnTo>
                    <a:pt x="4448349" y="3124200"/>
                  </a:lnTo>
                  <a:lnTo>
                    <a:pt x="4431681" y="3162300"/>
                  </a:lnTo>
                  <a:lnTo>
                    <a:pt x="4414205" y="3213100"/>
                  </a:lnTo>
                  <a:lnTo>
                    <a:pt x="4395932" y="3251200"/>
                  </a:lnTo>
                  <a:lnTo>
                    <a:pt x="4376870" y="3289300"/>
                  </a:lnTo>
                  <a:lnTo>
                    <a:pt x="4357030" y="3327400"/>
                  </a:lnTo>
                  <a:lnTo>
                    <a:pt x="4336420" y="3378200"/>
                  </a:lnTo>
                  <a:lnTo>
                    <a:pt x="4315052" y="3416300"/>
                  </a:lnTo>
                  <a:lnTo>
                    <a:pt x="4292933" y="3454400"/>
                  </a:lnTo>
                  <a:lnTo>
                    <a:pt x="4270075" y="3492500"/>
                  </a:lnTo>
                  <a:lnTo>
                    <a:pt x="4246486" y="3530600"/>
                  </a:lnTo>
                  <a:lnTo>
                    <a:pt x="4222176" y="3568700"/>
                  </a:lnTo>
                  <a:lnTo>
                    <a:pt x="4197154" y="3606800"/>
                  </a:lnTo>
                  <a:lnTo>
                    <a:pt x="4171431" y="3644900"/>
                  </a:lnTo>
                  <a:lnTo>
                    <a:pt x="4145016" y="3670300"/>
                  </a:lnTo>
                  <a:lnTo>
                    <a:pt x="4117918" y="3708400"/>
                  </a:lnTo>
                  <a:lnTo>
                    <a:pt x="4090147" y="3746500"/>
                  </a:lnTo>
                  <a:lnTo>
                    <a:pt x="4061713" y="3784600"/>
                  </a:lnTo>
                  <a:lnTo>
                    <a:pt x="4032625" y="3810000"/>
                  </a:lnTo>
                  <a:lnTo>
                    <a:pt x="4002893" y="3848100"/>
                  </a:lnTo>
                  <a:lnTo>
                    <a:pt x="3972526" y="3886200"/>
                  </a:lnTo>
                  <a:lnTo>
                    <a:pt x="3941535" y="3911600"/>
                  </a:lnTo>
                  <a:lnTo>
                    <a:pt x="3909928" y="3949700"/>
                  </a:lnTo>
                  <a:lnTo>
                    <a:pt x="3877716" y="3975100"/>
                  </a:lnTo>
                  <a:lnTo>
                    <a:pt x="3844907" y="4013200"/>
                  </a:lnTo>
                  <a:lnTo>
                    <a:pt x="3811512" y="4038600"/>
                  </a:lnTo>
                  <a:lnTo>
                    <a:pt x="3777540" y="4064000"/>
                  </a:lnTo>
                  <a:lnTo>
                    <a:pt x="3743000" y="4089400"/>
                  </a:lnTo>
                  <a:lnTo>
                    <a:pt x="3707903" y="4127500"/>
                  </a:lnTo>
                  <a:lnTo>
                    <a:pt x="3672258" y="4152900"/>
                  </a:lnTo>
                  <a:lnTo>
                    <a:pt x="3636075" y="4178300"/>
                  </a:lnTo>
                  <a:lnTo>
                    <a:pt x="3562130" y="4229100"/>
                  </a:lnTo>
                  <a:lnTo>
                    <a:pt x="3486147" y="4279900"/>
                  </a:lnTo>
                  <a:lnTo>
                    <a:pt x="3447415" y="4292600"/>
                  </a:lnTo>
                  <a:lnTo>
                    <a:pt x="3368518" y="4343400"/>
                  </a:lnTo>
                  <a:lnTo>
                    <a:pt x="3328372" y="4356100"/>
                  </a:lnTo>
                  <a:lnTo>
                    <a:pt x="3287774" y="4381500"/>
                  </a:lnTo>
                  <a:lnTo>
                    <a:pt x="3246734" y="4394200"/>
                  </a:lnTo>
                  <a:lnTo>
                    <a:pt x="3205261" y="4419600"/>
                  </a:lnTo>
                  <a:lnTo>
                    <a:pt x="3163364" y="4432300"/>
                  </a:lnTo>
                  <a:lnTo>
                    <a:pt x="3121054" y="4457700"/>
                  </a:lnTo>
                  <a:lnTo>
                    <a:pt x="3078340" y="4470400"/>
                  </a:lnTo>
                  <a:lnTo>
                    <a:pt x="2768834" y="4559300"/>
                  </a:lnTo>
                  <a:close/>
                </a:path>
                <a:path w="4599940" h="4597400">
                  <a:moveTo>
                    <a:pt x="2631088" y="4584700"/>
                  </a:moveTo>
                  <a:lnTo>
                    <a:pt x="1968281" y="4584700"/>
                  </a:lnTo>
                  <a:lnTo>
                    <a:pt x="1876136" y="4559300"/>
                  </a:lnTo>
                  <a:lnTo>
                    <a:pt x="2723233" y="4559300"/>
                  </a:lnTo>
                  <a:lnTo>
                    <a:pt x="2631088" y="4584700"/>
                  </a:lnTo>
                  <a:close/>
                </a:path>
                <a:path w="4599940" h="4597400">
                  <a:moveTo>
                    <a:pt x="2537749" y="4597400"/>
                  </a:moveTo>
                  <a:lnTo>
                    <a:pt x="2061620" y="4597400"/>
                  </a:lnTo>
                  <a:lnTo>
                    <a:pt x="2014806" y="4584700"/>
                  </a:lnTo>
                  <a:lnTo>
                    <a:pt x="2584563" y="4584700"/>
                  </a:lnTo>
                  <a:lnTo>
                    <a:pt x="2537749" y="4597400"/>
                  </a:lnTo>
                  <a:close/>
                </a:path>
              </a:pathLst>
            </a:custGeom>
            <a:solidFill>
              <a:srgbClr val="F4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object 12"/>
            <p:cNvPicPr/>
            <p:nvPr/>
          </p:nvPicPr>
          <p:blipFill>
            <a:blip r:embed="rId5" cstate="print"/>
            <a:stretch>
              <a:fillRect/>
            </a:stretch>
          </p:blipFill>
          <p:spPr>
            <a:xfrm>
              <a:off x="7123414" y="4648476"/>
              <a:ext cx="4080674" cy="4076700"/>
            </a:xfrm>
            <a:prstGeom prst="rect">
              <a:avLst/>
            </a:prstGeom>
          </p:spPr>
        </p:pic>
      </p:grpSp>
      <p:sp>
        <p:nvSpPr>
          <p:cNvPr id="13" name="object 13"/>
          <p:cNvSpPr/>
          <p:nvPr/>
        </p:nvSpPr>
        <p:spPr>
          <a:xfrm>
            <a:off x="836930" y="3103163"/>
            <a:ext cx="713740" cy="713740"/>
          </a:xfrm>
          <a:custGeom>
            <a:avLst/>
            <a:gdLst/>
            <a:ahLst/>
            <a:cxnLst/>
            <a:rect l="l" t="t" r="r" b="b"/>
            <a:pathLst>
              <a:path w="713740" h="713739">
                <a:moveTo>
                  <a:pt x="356868" y="713737"/>
                </a:moveTo>
                <a:lnTo>
                  <a:pt x="308443" y="710479"/>
                </a:lnTo>
                <a:lnTo>
                  <a:pt x="261998" y="700989"/>
                </a:lnTo>
                <a:lnTo>
                  <a:pt x="217959" y="685692"/>
                </a:lnTo>
                <a:lnTo>
                  <a:pt x="176750" y="665014"/>
                </a:lnTo>
                <a:lnTo>
                  <a:pt x="138796" y="639379"/>
                </a:lnTo>
                <a:lnTo>
                  <a:pt x="104524" y="609213"/>
                </a:lnTo>
                <a:lnTo>
                  <a:pt x="74358" y="574940"/>
                </a:lnTo>
                <a:lnTo>
                  <a:pt x="48723" y="536987"/>
                </a:lnTo>
                <a:lnTo>
                  <a:pt x="28044" y="495778"/>
                </a:lnTo>
                <a:lnTo>
                  <a:pt x="12747" y="451738"/>
                </a:lnTo>
                <a:lnTo>
                  <a:pt x="3257" y="405293"/>
                </a:lnTo>
                <a:lnTo>
                  <a:pt x="0" y="356868"/>
                </a:lnTo>
                <a:lnTo>
                  <a:pt x="3257" y="308443"/>
                </a:lnTo>
                <a:lnTo>
                  <a:pt x="12747" y="261998"/>
                </a:lnTo>
                <a:lnTo>
                  <a:pt x="28044" y="217959"/>
                </a:lnTo>
                <a:lnTo>
                  <a:pt x="48723" y="176750"/>
                </a:lnTo>
                <a:lnTo>
                  <a:pt x="74358" y="138796"/>
                </a:lnTo>
                <a:lnTo>
                  <a:pt x="104524" y="104524"/>
                </a:lnTo>
                <a:lnTo>
                  <a:pt x="138796" y="74358"/>
                </a:lnTo>
                <a:lnTo>
                  <a:pt x="176750" y="48723"/>
                </a:lnTo>
                <a:lnTo>
                  <a:pt x="217959" y="28044"/>
                </a:lnTo>
                <a:lnTo>
                  <a:pt x="261998" y="12747"/>
                </a:lnTo>
                <a:lnTo>
                  <a:pt x="308443" y="3257"/>
                </a:lnTo>
                <a:lnTo>
                  <a:pt x="356868" y="0"/>
                </a:lnTo>
                <a:lnTo>
                  <a:pt x="405293" y="3257"/>
                </a:lnTo>
                <a:lnTo>
                  <a:pt x="451738" y="12747"/>
                </a:lnTo>
                <a:lnTo>
                  <a:pt x="495778" y="28044"/>
                </a:lnTo>
                <a:lnTo>
                  <a:pt x="536987" y="48723"/>
                </a:lnTo>
                <a:lnTo>
                  <a:pt x="574940" y="74358"/>
                </a:lnTo>
                <a:lnTo>
                  <a:pt x="609213" y="104524"/>
                </a:lnTo>
                <a:lnTo>
                  <a:pt x="639379" y="138796"/>
                </a:lnTo>
                <a:lnTo>
                  <a:pt x="665014" y="176750"/>
                </a:lnTo>
                <a:lnTo>
                  <a:pt x="685692" y="217959"/>
                </a:lnTo>
                <a:lnTo>
                  <a:pt x="700989" y="261998"/>
                </a:lnTo>
                <a:lnTo>
                  <a:pt x="710479" y="308443"/>
                </a:lnTo>
                <a:lnTo>
                  <a:pt x="713737" y="356868"/>
                </a:lnTo>
                <a:lnTo>
                  <a:pt x="710479" y="405293"/>
                </a:lnTo>
                <a:lnTo>
                  <a:pt x="700989" y="451738"/>
                </a:lnTo>
                <a:lnTo>
                  <a:pt x="685692" y="495778"/>
                </a:lnTo>
                <a:lnTo>
                  <a:pt x="665014" y="536987"/>
                </a:lnTo>
                <a:lnTo>
                  <a:pt x="639379" y="574940"/>
                </a:lnTo>
                <a:lnTo>
                  <a:pt x="609213" y="609213"/>
                </a:lnTo>
                <a:lnTo>
                  <a:pt x="574940" y="639379"/>
                </a:lnTo>
                <a:lnTo>
                  <a:pt x="536987" y="665014"/>
                </a:lnTo>
                <a:lnTo>
                  <a:pt x="495778" y="685692"/>
                </a:lnTo>
                <a:lnTo>
                  <a:pt x="451738" y="700989"/>
                </a:lnTo>
                <a:lnTo>
                  <a:pt x="405293" y="710479"/>
                </a:lnTo>
                <a:lnTo>
                  <a:pt x="356868" y="713737"/>
                </a:lnTo>
                <a:close/>
              </a:path>
            </a:pathLst>
          </a:custGeom>
          <a:solidFill>
            <a:srgbClr val="04092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836930" y="5285628"/>
            <a:ext cx="713740" cy="713740"/>
          </a:xfrm>
          <a:custGeom>
            <a:avLst/>
            <a:gdLst/>
            <a:ahLst/>
            <a:cxnLst/>
            <a:rect l="l" t="t" r="r" b="b"/>
            <a:pathLst>
              <a:path w="713740" h="713739">
                <a:moveTo>
                  <a:pt x="356868" y="713737"/>
                </a:moveTo>
                <a:lnTo>
                  <a:pt x="308443" y="710479"/>
                </a:lnTo>
                <a:lnTo>
                  <a:pt x="261998" y="700989"/>
                </a:lnTo>
                <a:lnTo>
                  <a:pt x="217959" y="685692"/>
                </a:lnTo>
                <a:lnTo>
                  <a:pt x="176750" y="665014"/>
                </a:lnTo>
                <a:lnTo>
                  <a:pt x="138796" y="639379"/>
                </a:lnTo>
                <a:lnTo>
                  <a:pt x="104524" y="609212"/>
                </a:lnTo>
                <a:lnTo>
                  <a:pt x="74358" y="574940"/>
                </a:lnTo>
                <a:lnTo>
                  <a:pt x="48723" y="536987"/>
                </a:lnTo>
                <a:lnTo>
                  <a:pt x="28044" y="495778"/>
                </a:lnTo>
                <a:lnTo>
                  <a:pt x="12747" y="451738"/>
                </a:lnTo>
                <a:lnTo>
                  <a:pt x="3257" y="405293"/>
                </a:lnTo>
                <a:lnTo>
                  <a:pt x="0" y="356868"/>
                </a:lnTo>
                <a:lnTo>
                  <a:pt x="3257" y="308443"/>
                </a:lnTo>
                <a:lnTo>
                  <a:pt x="12747" y="261998"/>
                </a:lnTo>
                <a:lnTo>
                  <a:pt x="28044" y="217959"/>
                </a:lnTo>
                <a:lnTo>
                  <a:pt x="48723" y="176750"/>
                </a:lnTo>
                <a:lnTo>
                  <a:pt x="74358" y="138796"/>
                </a:lnTo>
                <a:lnTo>
                  <a:pt x="104524" y="104524"/>
                </a:lnTo>
                <a:lnTo>
                  <a:pt x="138796" y="74358"/>
                </a:lnTo>
                <a:lnTo>
                  <a:pt x="176750" y="48723"/>
                </a:lnTo>
                <a:lnTo>
                  <a:pt x="217959" y="28044"/>
                </a:lnTo>
                <a:lnTo>
                  <a:pt x="261998" y="12747"/>
                </a:lnTo>
                <a:lnTo>
                  <a:pt x="308443" y="3257"/>
                </a:lnTo>
                <a:lnTo>
                  <a:pt x="356868" y="0"/>
                </a:lnTo>
                <a:lnTo>
                  <a:pt x="405293" y="3257"/>
                </a:lnTo>
                <a:lnTo>
                  <a:pt x="451738" y="12747"/>
                </a:lnTo>
                <a:lnTo>
                  <a:pt x="495778" y="28044"/>
                </a:lnTo>
                <a:lnTo>
                  <a:pt x="536987" y="48723"/>
                </a:lnTo>
                <a:lnTo>
                  <a:pt x="574940" y="74358"/>
                </a:lnTo>
                <a:lnTo>
                  <a:pt x="609213" y="104524"/>
                </a:lnTo>
                <a:lnTo>
                  <a:pt x="639379" y="138796"/>
                </a:lnTo>
                <a:lnTo>
                  <a:pt x="665014" y="176750"/>
                </a:lnTo>
                <a:lnTo>
                  <a:pt x="685692" y="217959"/>
                </a:lnTo>
                <a:lnTo>
                  <a:pt x="700989" y="261998"/>
                </a:lnTo>
                <a:lnTo>
                  <a:pt x="710479" y="308443"/>
                </a:lnTo>
                <a:lnTo>
                  <a:pt x="713737" y="356868"/>
                </a:lnTo>
                <a:lnTo>
                  <a:pt x="710479" y="405293"/>
                </a:lnTo>
                <a:lnTo>
                  <a:pt x="700989" y="451738"/>
                </a:lnTo>
                <a:lnTo>
                  <a:pt x="685692" y="495778"/>
                </a:lnTo>
                <a:lnTo>
                  <a:pt x="665014" y="536987"/>
                </a:lnTo>
                <a:lnTo>
                  <a:pt x="639379" y="574940"/>
                </a:lnTo>
                <a:lnTo>
                  <a:pt x="609213" y="609212"/>
                </a:lnTo>
                <a:lnTo>
                  <a:pt x="574940" y="639379"/>
                </a:lnTo>
                <a:lnTo>
                  <a:pt x="536987" y="665014"/>
                </a:lnTo>
                <a:lnTo>
                  <a:pt x="495778" y="685692"/>
                </a:lnTo>
                <a:lnTo>
                  <a:pt x="451738" y="700989"/>
                </a:lnTo>
                <a:lnTo>
                  <a:pt x="405293" y="710479"/>
                </a:lnTo>
                <a:lnTo>
                  <a:pt x="356868" y="713737"/>
                </a:lnTo>
                <a:close/>
              </a:path>
            </a:pathLst>
          </a:custGeom>
          <a:solidFill>
            <a:srgbClr val="04092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836930" y="7716959"/>
            <a:ext cx="713740" cy="713740"/>
          </a:xfrm>
          <a:custGeom>
            <a:avLst/>
            <a:gdLst/>
            <a:ahLst/>
            <a:cxnLst/>
            <a:rect l="l" t="t" r="r" b="b"/>
            <a:pathLst>
              <a:path w="713740" h="713740">
                <a:moveTo>
                  <a:pt x="356868" y="713737"/>
                </a:moveTo>
                <a:lnTo>
                  <a:pt x="308443" y="710479"/>
                </a:lnTo>
                <a:lnTo>
                  <a:pt x="261998" y="700989"/>
                </a:lnTo>
                <a:lnTo>
                  <a:pt x="217959" y="685692"/>
                </a:lnTo>
                <a:lnTo>
                  <a:pt x="176750" y="665014"/>
                </a:lnTo>
                <a:lnTo>
                  <a:pt x="138796" y="639379"/>
                </a:lnTo>
                <a:lnTo>
                  <a:pt x="104524" y="609213"/>
                </a:lnTo>
                <a:lnTo>
                  <a:pt x="74358" y="574940"/>
                </a:lnTo>
                <a:lnTo>
                  <a:pt x="48723" y="536987"/>
                </a:lnTo>
                <a:lnTo>
                  <a:pt x="28044" y="495778"/>
                </a:lnTo>
                <a:lnTo>
                  <a:pt x="12747" y="451738"/>
                </a:lnTo>
                <a:lnTo>
                  <a:pt x="3257" y="405293"/>
                </a:lnTo>
                <a:lnTo>
                  <a:pt x="0" y="356868"/>
                </a:lnTo>
                <a:lnTo>
                  <a:pt x="3257" y="308444"/>
                </a:lnTo>
                <a:lnTo>
                  <a:pt x="12747" y="261999"/>
                </a:lnTo>
                <a:lnTo>
                  <a:pt x="28044" y="217959"/>
                </a:lnTo>
                <a:lnTo>
                  <a:pt x="48723" y="176750"/>
                </a:lnTo>
                <a:lnTo>
                  <a:pt x="74358" y="138797"/>
                </a:lnTo>
                <a:lnTo>
                  <a:pt x="104524" y="104524"/>
                </a:lnTo>
                <a:lnTo>
                  <a:pt x="138796" y="74358"/>
                </a:lnTo>
                <a:lnTo>
                  <a:pt x="176750" y="48723"/>
                </a:lnTo>
                <a:lnTo>
                  <a:pt x="217959" y="28044"/>
                </a:lnTo>
                <a:lnTo>
                  <a:pt x="261998" y="12747"/>
                </a:lnTo>
                <a:lnTo>
                  <a:pt x="308443" y="3257"/>
                </a:lnTo>
                <a:lnTo>
                  <a:pt x="356868" y="0"/>
                </a:lnTo>
                <a:lnTo>
                  <a:pt x="405293" y="3257"/>
                </a:lnTo>
                <a:lnTo>
                  <a:pt x="451738" y="12747"/>
                </a:lnTo>
                <a:lnTo>
                  <a:pt x="495778" y="28044"/>
                </a:lnTo>
                <a:lnTo>
                  <a:pt x="536987" y="48723"/>
                </a:lnTo>
                <a:lnTo>
                  <a:pt x="574940" y="74358"/>
                </a:lnTo>
                <a:lnTo>
                  <a:pt x="609213" y="104524"/>
                </a:lnTo>
                <a:lnTo>
                  <a:pt x="639379" y="138797"/>
                </a:lnTo>
                <a:lnTo>
                  <a:pt x="665014" y="176750"/>
                </a:lnTo>
                <a:lnTo>
                  <a:pt x="685692" y="217959"/>
                </a:lnTo>
                <a:lnTo>
                  <a:pt x="700989" y="261999"/>
                </a:lnTo>
                <a:lnTo>
                  <a:pt x="710479" y="308444"/>
                </a:lnTo>
                <a:lnTo>
                  <a:pt x="713737" y="356868"/>
                </a:lnTo>
                <a:lnTo>
                  <a:pt x="710479" y="405293"/>
                </a:lnTo>
                <a:lnTo>
                  <a:pt x="700989" y="451738"/>
                </a:lnTo>
                <a:lnTo>
                  <a:pt x="685692" y="495778"/>
                </a:lnTo>
                <a:lnTo>
                  <a:pt x="665014" y="536987"/>
                </a:lnTo>
                <a:lnTo>
                  <a:pt x="639379" y="574940"/>
                </a:lnTo>
                <a:lnTo>
                  <a:pt x="609213" y="609213"/>
                </a:lnTo>
                <a:lnTo>
                  <a:pt x="574940" y="639379"/>
                </a:lnTo>
                <a:lnTo>
                  <a:pt x="536987" y="665014"/>
                </a:lnTo>
                <a:lnTo>
                  <a:pt x="495778" y="685692"/>
                </a:lnTo>
                <a:lnTo>
                  <a:pt x="451738" y="700989"/>
                </a:lnTo>
                <a:lnTo>
                  <a:pt x="405293" y="710479"/>
                </a:lnTo>
                <a:lnTo>
                  <a:pt x="356868" y="713737"/>
                </a:lnTo>
                <a:close/>
              </a:path>
            </a:pathLst>
          </a:custGeom>
          <a:solidFill>
            <a:srgbClr val="04092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6" name="object 16"/>
          <p:cNvGrpSpPr/>
          <p:nvPr/>
        </p:nvGrpSpPr>
        <p:grpSpPr>
          <a:xfrm>
            <a:off x="969752" y="3214486"/>
            <a:ext cx="457834" cy="497205"/>
            <a:chOff x="969752" y="3214486"/>
            <a:chExt cx="457834" cy="497205"/>
          </a:xfrm>
        </p:grpSpPr>
        <p:sp>
          <p:nvSpPr>
            <p:cNvPr id="17" name="object 17"/>
            <p:cNvSpPr/>
            <p:nvPr/>
          </p:nvSpPr>
          <p:spPr>
            <a:xfrm>
              <a:off x="969752" y="3216382"/>
              <a:ext cx="215265" cy="263525"/>
            </a:xfrm>
            <a:custGeom>
              <a:avLst/>
              <a:gdLst/>
              <a:ahLst/>
              <a:cxnLst/>
              <a:rect l="l" t="t" r="r" b="b"/>
              <a:pathLst>
                <a:path w="215265" h="263525">
                  <a:moveTo>
                    <a:pt x="183100" y="263456"/>
                  </a:moveTo>
                  <a:lnTo>
                    <a:pt x="137393" y="192772"/>
                  </a:lnTo>
                  <a:lnTo>
                    <a:pt x="110052" y="195586"/>
                  </a:lnTo>
                  <a:lnTo>
                    <a:pt x="80915" y="187902"/>
                  </a:lnTo>
                  <a:lnTo>
                    <a:pt x="52499" y="170508"/>
                  </a:lnTo>
                  <a:lnTo>
                    <a:pt x="27321" y="144188"/>
                  </a:lnTo>
                  <a:lnTo>
                    <a:pt x="7126" y="106889"/>
                  </a:lnTo>
                  <a:lnTo>
                    <a:pt x="0" y="69459"/>
                  </a:lnTo>
                  <a:lnTo>
                    <a:pt x="6007" y="36166"/>
                  </a:lnTo>
                  <a:lnTo>
                    <a:pt x="25215" y="11279"/>
                  </a:lnTo>
                  <a:lnTo>
                    <a:pt x="54532" y="0"/>
                  </a:lnTo>
                  <a:lnTo>
                    <a:pt x="88154" y="3769"/>
                  </a:lnTo>
                  <a:lnTo>
                    <a:pt x="121995" y="21300"/>
                  </a:lnTo>
                  <a:lnTo>
                    <a:pt x="151971" y="51303"/>
                  </a:lnTo>
                  <a:lnTo>
                    <a:pt x="169989" y="82951"/>
                  </a:lnTo>
                  <a:lnTo>
                    <a:pt x="178532" y="115150"/>
                  </a:lnTo>
                  <a:lnTo>
                    <a:pt x="177564" y="145267"/>
                  </a:lnTo>
                  <a:lnTo>
                    <a:pt x="167051" y="170671"/>
                  </a:lnTo>
                  <a:lnTo>
                    <a:pt x="214730" y="226742"/>
                  </a:lnTo>
                  <a:lnTo>
                    <a:pt x="183100" y="263456"/>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8" name="object 18"/>
            <p:cNvPicPr/>
            <p:nvPr/>
          </p:nvPicPr>
          <p:blipFill>
            <a:blip r:embed="rId6" cstate="print"/>
            <a:stretch>
              <a:fillRect/>
            </a:stretch>
          </p:blipFill>
          <p:spPr>
            <a:xfrm>
              <a:off x="1208123" y="3511469"/>
              <a:ext cx="157730" cy="199993"/>
            </a:xfrm>
            <a:prstGeom prst="rect">
              <a:avLst/>
            </a:prstGeom>
          </p:spPr>
        </p:pic>
        <p:sp>
          <p:nvSpPr>
            <p:cNvPr id="19" name="object 19"/>
            <p:cNvSpPr/>
            <p:nvPr/>
          </p:nvSpPr>
          <p:spPr>
            <a:xfrm>
              <a:off x="1027165" y="3214486"/>
              <a:ext cx="400050" cy="497205"/>
            </a:xfrm>
            <a:custGeom>
              <a:avLst/>
              <a:gdLst/>
              <a:ahLst/>
              <a:cxnLst/>
              <a:rect l="l" t="t" r="r" b="b"/>
              <a:pathLst>
                <a:path w="400050" h="497204">
                  <a:moveTo>
                    <a:pt x="48623" y="497182"/>
                  </a:moveTo>
                  <a:lnTo>
                    <a:pt x="4731" y="475659"/>
                  </a:lnTo>
                  <a:lnTo>
                    <a:pt x="0" y="460946"/>
                  </a:lnTo>
                  <a:lnTo>
                    <a:pt x="1373" y="445552"/>
                  </a:lnTo>
                  <a:lnTo>
                    <a:pt x="9072" y="431464"/>
                  </a:lnTo>
                  <a:lnTo>
                    <a:pt x="209102" y="199266"/>
                  </a:lnTo>
                  <a:lnTo>
                    <a:pt x="204231" y="168710"/>
                  </a:lnTo>
                  <a:lnTo>
                    <a:pt x="203894" y="159572"/>
                  </a:lnTo>
                  <a:lnTo>
                    <a:pt x="203815" y="157431"/>
                  </a:lnTo>
                  <a:lnTo>
                    <a:pt x="205946" y="145735"/>
                  </a:lnTo>
                  <a:lnTo>
                    <a:pt x="227563" y="109299"/>
                  </a:lnTo>
                  <a:lnTo>
                    <a:pt x="311560" y="1673"/>
                  </a:lnTo>
                  <a:lnTo>
                    <a:pt x="317404" y="0"/>
                  </a:lnTo>
                  <a:lnTo>
                    <a:pt x="329011" y="5454"/>
                  </a:lnTo>
                  <a:lnTo>
                    <a:pt x="330934" y="13673"/>
                  </a:lnTo>
                  <a:lnTo>
                    <a:pt x="252543" y="123898"/>
                  </a:lnTo>
                  <a:lnTo>
                    <a:pt x="253273" y="128477"/>
                  </a:lnTo>
                  <a:lnTo>
                    <a:pt x="259977" y="133473"/>
                  </a:lnTo>
                  <a:lnTo>
                    <a:pt x="299328" y="133473"/>
                  </a:lnTo>
                  <a:lnTo>
                    <a:pt x="287588" y="149980"/>
                  </a:lnTo>
                  <a:lnTo>
                    <a:pt x="288306" y="154568"/>
                  </a:lnTo>
                  <a:lnTo>
                    <a:pt x="295003" y="159572"/>
                  </a:lnTo>
                  <a:lnTo>
                    <a:pt x="334363" y="159572"/>
                  </a:lnTo>
                  <a:lnTo>
                    <a:pt x="320727" y="178747"/>
                  </a:lnTo>
                  <a:lnTo>
                    <a:pt x="291996" y="209862"/>
                  </a:lnTo>
                  <a:lnTo>
                    <a:pt x="239495" y="222182"/>
                  </a:lnTo>
                  <a:lnTo>
                    <a:pt x="74280" y="480061"/>
                  </a:lnTo>
                  <a:lnTo>
                    <a:pt x="62982" y="491466"/>
                  </a:lnTo>
                  <a:lnTo>
                    <a:pt x="48623" y="497182"/>
                  </a:lnTo>
                  <a:close/>
                </a:path>
                <a:path w="400050" h="497204">
                  <a:moveTo>
                    <a:pt x="299328" y="133473"/>
                  </a:moveTo>
                  <a:lnTo>
                    <a:pt x="259977" y="133473"/>
                  </a:lnTo>
                  <a:lnTo>
                    <a:pt x="264575" y="132864"/>
                  </a:lnTo>
                  <a:lnTo>
                    <a:pt x="347792" y="26236"/>
                  </a:lnTo>
                  <a:lnTo>
                    <a:pt x="356217" y="25728"/>
                  </a:lnTo>
                  <a:lnTo>
                    <a:pt x="364762" y="35292"/>
                  </a:lnTo>
                  <a:lnTo>
                    <a:pt x="364829" y="41370"/>
                  </a:lnTo>
                  <a:lnTo>
                    <a:pt x="299328" y="133473"/>
                  </a:lnTo>
                  <a:close/>
                </a:path>
                <a:path w="400050" h="497204">
                  <a:moveTo>
                    <a:pt x="334363" y="159572"/>
                  </a:moveTo>
                  <a:lnTo>
                    <a:pt x="295003" y="159572"/>
                  </a:lnTo>
                  <a:lnTo>
                    <a:pt x="299606" y="158965"/>
                  </a:lnTo>
                  <a:lnTo>
                    <a:pt x="382819" y="52340"/>
                  </a:lnTo>
                  <a:lnTo>
                    <a:pt x="391244" y="51834"/>
                  </a:lnTo>
                  <a:lnTo>
                    <a:pt x="399790" y="61396"/>
                  </a:lnTo>
                  <a:lnTo>
                    <a:pt x="399857" y="67474"/>
                  </a:lnTo>
                  <a:lnTo>
                    <a:pt x="334363" y="159572"/>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 name="object 20"/>
          <p:cNvSpPr/>
          <p:nvPr/>
        </p:nvSpPr>
        <p:spPr>
          <a:xfrm>
            <a:off x="921929" y="5401845"/>
            <a:ext cx="544195" cy="499109"/>
          </a:xfrm>
          <a:custGeom>
            <a:avLst/>
            <a:gdLst/>
            <a:ahLst/>
            <a:cxnLst/>
            <a:rect l="l" t="t" r="r" b="b"/>
            <a:pathLst>
              <a:path w="544194" h="499110">
                <a:moveTo>
                  <a:pt x="199625" y="231967"/>
                </a:moveTo>
                <a:lnTo>
                  <a:pt x="16947" y="231967"/>
                </a:lnTo>
                <a:lnTo>
                  <a:pt x="476" y="183146"/>
                </a:lnTo>
                <a:lnTo>
                  <a:pt x="89" y="142803"/>
                </a:lnTo>
                <a:lnTo>
                  <a:pt x="0" y="133455"/>
                </a:lnTo>
                <a:lnTo>
                  <a:pt x="15077" y="86233"/>
                </a:lnTo>
                <a:lnTo>
                  <a:pt x="45268" y="44818"/>
                </a:lnTo>
                <a:lnTo>
                  <a:pt x="86931" y="14892"/>
                </a:lnTo>
                <a:lnTo>
                  <a:pt x="134152" y="0"/>
                </a:lnTo>
                <a:lnTo>
                  <a:pt x="183199" y="130"/>
                </a:lnTo>
                <a:lnTo>
                  <a:pt x="230340" y="15274"/>
                </a:lnTo>
                <a:lnTo>
                  <a:pt x="271843" y="45420"/>
                </a:lnTo>
                <a:lnTo>
                  <a:pt x="498862" y="45420"/>
                </a:lnTo>
                <a:lnTo>
                  <a:pt x="522259" y="77514"/>
                </a:lnTo>
                <a:lnTo>
                  <a:pt x="252425" y="77514"/>
                </a:lnTo>
                <a:lnTo>
                  <a:pt x="242295" y="142803"/>
                </a:lnTo>
                <a:lnTo>
                  <a:pt x="223464" y="231399"/>
                </a:lnTo>
                <a:lnTo>
                  <a:pt x="202301" y="231399"/>
                </a:lnTo>
                <a:lnTo>
                  <a:pt x="199625" y="231967"/>
                </a:lnTo>
                <a:close/>
              </a:path>
              <a:path w="544194" h="499110">
                <a:moveTo>
                  <a:pt x="498862" y="45420"/>
                </a:moveTo>
                <a:lnTo>
                  <a:pt x="271843" y="45420"/>
                </a:lnTo>
                <a:lnTo>
                  <a:pt x="313349" y="15274"/>
                </a:lnTo>
                <a:lnTo>
                  <a:pt x="360491" y="130"/>
                </a:lnTo>
                <a:lnTo>
                  <a:pt x="409539" y="0"/>
                </a:lnTo>
                <a:lnTo>
                  <a:pt x="456760" y="14892"/>
                </a:lnTo>
                <a:lnTo>
                  <a:pt x="498423" y="44818"/>
                </a:lnTo>
                <a:lnTo>
                  <a:pt x="498862" y="45420"/>
                </a:lnTo>
                <a:close/>
              </a:path>
              <a:path w="544194" h="499110">
                <a:moveTo>
                  <a:pt x="310707" y="268147"/>
                </a:moveTo>
                <a:lnTo>
                  <a:pt x="252425" y="77514"/>
                </a:lnTo>
                <a:lnTo>
                  <a:pt x="522259" y="77514"/>
                </a:lnTo>
                <a:lnTo>
                  <a:pt x="528615" y="86233"/>
                </a:lnTo>
                <a:lnTo>
                  <a:pt x="543694" y="133455"/>
                </a:lnTo>
                <a:lnTo>
                  <a:pt x="543352" y="169144"/>
                </a:lnTo>
                <a:lnTo>
                  <a:pt x="356873" y="169144"/>
                </a:lnTo>
                <a:lnTo>
                  <a:pt x="310707" y="268147"/>
                </a:lnTo>
                <a:close/>
              </a:path>
              <a:path w="544194" h="499110">
                <a:moveTo>
                  <a:pt x="526747" y="231967"/>
                </a:moveTo>
                <a:lnTo>
                  <a:pt x="390100" y="231967"/>
                </a:lnTo>
                <a:lnTo>
                  <a:pt x="357197" y="170087"/>
                </a:lnTo>
                <a:lnTo>
                  <a:pt x="356873" y="169144"/>
                </a:lnTo>
                <a:lnTo>
                  <a:pt x="543352" y="169144"/>
                </a:lnTo>
                <a:lnTo>
                  <a:pt x="543343" y="170087"/>
                </a:lnTo>
                <a:lnTo>
                  <a:pt x="543218" y="183146"/>
                </a:lnTo>
                <a:lnTo>
                  <a:pt x="526747" y="231967"/>
                </a:lnTo>
                <a:close/>
              </a:path>
              <a:path w="544194" h="499110">
                <a:moveTo>
                  <a:pt x="360719" y="409737"/>
                </a:moveTo>
                <a:lnTo>
                  <a:pt x="212238" y="409737"/>
                </a:lnTo>
                <a:lnTo>
                  <a:pt x="227770" y="343434"/>
                </a:lnTo>
                <a:lnTo>
                  <a:pt x="227745" y="342844"/>
                </a:lnTo>
                <a:lnTo>
                  <a:pt x="258961" y="195987"/>
                </a:lnTo>
                <a:lnTo>
                  <a:pt x="293420" y="305220"/>
                </a:lnTo>
                <a:lnTo>
                  <a:pt x="293188" y="305717"/>
                </a:lnTo>
                <a:lnTo>
                  <a:pt x="305591" y="342844"/>
                </a:lnTo>
                <a:lnTo>
                  <a:pt x="305708" y="343195"/>
                </a:lnTo>
                <a:lnTo>
                  <a:pt x="305788" y="343434"/>
                </a:lnTo>
                <a:lnTo>
                  <a:pt x="427007" y="343434"/>
                </a:lnTo>
                <a:lnTo>
                  <a:pt x="360719" y="409737"/>
                </a:lnTo>
                <a:close/>
              </a:path>
              <a:path w="544194" h="499110">
                <a:moveTo>
                  <a:pt x="427007" y="343434"/>
                </a:moveTo>
                <a:lnTo>
                  <a:pt x="305788" y="343434"/>
                </a:lnTo>
                <a:lnTo>
                  <a:pt x="358396" y="230616"/>
                </a:lnTo>
                <a:lnTo>
                  <a:pt x="373257" y="258566"/>
                </a:lnTo>
                <a:lnTo>
                  <a:pt x="373257" y="259326"/>
                </a:lnTo>
                <a:lnTo>
                  <a:pt x="509104" y="259326"/>
                </a:lnTo>
                <a:lnTo>
                  <a:pt x="504411" y="265333"/>
                </a:lnTo>
                <a:lnTo>
                  <a:pt x="499255" y="271168"/>
                </a:lnTo>
                <a:lnTo>
                  <a:pt x="427007" y="343434"/>
                </a:lnTo>
                <a:close/>
              </a:path>
              <a:path w="544194" h="499110">
                <a:moveTo>
                  <a:pt x="213261" y="279400"/>
                </a:moveTo>
                <a:lnTo>
                  <a:pt x="202301" y="231399"/>
                </a:lnTo>
                <a:lnTo>
                  <a:pt x="223464" y="231399"/>
                </a:lnTo>
                <a:lnTo>
                  <a:pt x="213261" y="279400"/>
                </a:lnTo>
                <a:close/>
              </a:path>
              <a:path w="544194" h="499110">
                <a:moveTo>
                  <a:pt x="271843" y="498635"/>
                </a:moveTo>
                <a:lnTo>
                  <a:pt x="44437" y="271168"/>
                </a:lnTo>
                <a:lnTo>
                  <a:pt x="39281" y="265333"/>
                </a:lnTo>
                <a:lnTo>
                  <a:pt x="34589" y="259326"/>
                </a:lnTo>
                <a:lnTo>
                  <a:pt x="180268" y="259326"/>
                </a:lnTo>
                <a:lnTo>
                  <a:pt x="212238" y="409737"/>
                </a:lnTo>
                <a:lnTo>
                  <a:pt x="360719" y="409737"/>
                </a:lnTo>
                <a:lnTo>
                  <a:pt x="271843" y="498635"/>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1" name="object 21"/>
          <p:cNvGrpSpPr/>
          <p:nvPr/>
        </p:nvGrpSpPr>
        <p:grpSpPr>
          <a:xfrm>
            <a:off x="960294" y="7767366"/>
            <a:ext cx="459740" cy="609600"/>
            <a:chOff x="960294" y="7767366"/>
            <a:chExt cx="459740" cy="609600"/>
          </a:xfrm>
        </p:grpSpPr>
        <p:sp>
          <p:nvSpPr>
            <p:cNvPr id="22" name="object 22"/>
            <p:cNvSpPr/>
            <p:nvPr/>
          </p:nvSpPr>
          <p:spPr>
            <a:xfrm>
              <a:off x="960285" y="7929498"/>
              <a:ext cx="459740" cy="299085"/>
            </a:xfrm>
            <a:custGeom>
              <a:avLst/>
              <a:gdLst/>
              <a:ahLst/>
              <a:cxnLst/>
              <a:rect l="l" t="t" r="r" b="b"/>
              <a:pathLst>
                <a:path w="459740" h="299084">
                  <a:moveTo>
                    <a:pt x="298551" y="149263"/>
                  </a:moveTo>
                  <a:lnTo>
                    <a:pt x="296125" y="122377"/>
                  </a:lnTo>
                  <a:lnTo>
                    <a:pt x="289140" y="97066"/>
                  </a:lnTo>
                  <a:lnTo>
                    <a:pt x="278015" y="73748"/>
                  </a:lnTo>
                  <a:lnTo>
                    <a:pt x="263169" y="52882"/>
                  </a:lnTo>
                  <a:lnTo>
                    <a:pt x="255498" y="57023"/>
                  </a:lnTo>
                  <a:lnTo>
                    <a:pt x="248234" y="61760"/>
                  </a:lnTo>
                  <a:lnTo>
                    <a:pt x="241376" y="67056"/>
                  </a:lnTo>
                  <a:lnTo>
                    <a:pt x="234975" y="72859"/>
                  </a:lnTo>
                  <a:lnTo>
                    <a:pt x="247192" y="89255"/>
                  </a:lnTo>
                  <a:lnTo>
                    <a:pt x="256374" y="107696"/>
                  </a:lnTo>
                  <a:lnTo>
                    <a:pt x="262153" y="127838"/>
                  </a:lnTo>
                  <a:lnTo>
                    <a:pt x="264160" y="149275"/>
                  </a:lnTo>
                  <a:lnTo>
                    <a:pt x="262153" y="170726"/>
                  </a:lnTo>
                  <a:lnTo>
                    <a:pt x="247192" y="209308"/>
                  </a:lnTo>
                  <a:lnTo>
                    <a:pt x="216306" y="242531"/>
                  </a:lnTo>
                  <a:lnTo>
                    <a:pt x="172567" y="261785"/>
                  </a:lnTo>
                  <a:lnTo>
                    <a:pt x="149275" y="264160"/>
                  </a:lnTo>
                  <a:lnTo>
                    <a:pt x="104597" y="255117"/>
                  </a:lnTo>
                  <a:lnTo>
                    <a:pt x="68072" y="230479"/>
                  </a:lnTo>
                  <a:lnTo>
                    <a:pt x="43434" y="193954"/>
                  </a:lnTo>
                  <a:lnTo>
                    <a:pt x="34391" y="149275"/>
                  </a:lnTo>
                  <a:lnTo>
                    <a:pt x="43434" y="104597"/>
                  </a:lnTo>
                  <a:lnTo>
                    <a:pt x="68072" y="68084"/>
                  </a:lnTo>
                  <a:lnTo>
                    <a:pt x="104597" y="43434"/>
                  </a:lnTo>
                  <a:lnTo>
                    <a:pt x="149275" y="34391"/>
                  </a:lnTo>
                  <a:lnTo>
                    <a:pt x="161099" y="35001"/>
                  </a:lnTo>
                  <a:lnTo>
                    <a:pt x="172567" y="36766"/>
                  </a:lnTo>
                  <a:lnTo>
                    <a:pt x="183654" y="39649"/>
                  </a:lnTo>
                  <a:lnTo>
                    <a:pt x="194259" y="43573"/>
                  </a:lnTo>
                  <a:lnTo>
                    <a:pt x="200761" y="36868"/>
                  </a:lnTo>
                  <a:lnTo>
                    <a:pt x="207632" y="30556"/>
                  </a:lnTo>
                  <a:lnTo>
                    <a:pt x="214871" y="24663"/>
                  </a:lnTo>
                  <a:lnTo>
                    <a:pt x="222465" y="19202"/>
                  </a:lnTo>
                  <a:lnTo>
                    <a:pt x="205638" y="11049"/>
                  </a:lnTo>
                  <a:lnTo>
                    <a:pt x="187718" y="5016"/>
                  </a:lnTo>
                  <a:lnTo>
                    <a:pt x="168884" y="1282"/>
                  </a:lnTo>
                  <a:lnTo>
                    <a:pt x="149275" y="0"/>
                  </a:lnTo>
                  <a:lnTo>
                    <a:pt x="102146" y="7620"/>
                  </a:lnTo>
                  <a:lnTo>
                    <a:pt x="61175" y="28841"/>
                  </a:lnTo>
                  <a:lnTo>
                    <a:pt x="28841" y="61163"/>
                  </a:lnTo>
                  <a:lnTo>
                    <a:pt x="7620" y="102146"/>
                  </a:lnTo>
                  <a:lnTo>
                    <a:pt x="0" y="149275"/>
                  </a:lnTo>
                  <a:lnTo>
                    <a:pt x="7620" y="196405"/>
                  </a:lnTo>
                  <a:lnTo>
                    <a:pt x="28841" y="237375"/>
                  </a:lnTo>
                  <a:lnTo>
                    <a:pt x="61175" y="269709"/>
                  </a:lnTo>
                  <a:lnTo>
                    <a:pt x="102146" y="290931"/>
                  </a:lnTo>
                  <a:lnTo>
                    <a:pt x="149275" y="298551"/>
                  </a:lnTo>
                  <a:lnTo>
                    <a:pt x="168884" y="297268"/>
                  </a:lnTo>
                  <a:lnTo>
                    <a:pt x="222465" y="279336"/>
                  </a:lnTo>
                  <a:lnTo>
                    <a:pt x="254165" y="255384"/>
                  </a:lnTo>
                  <a:lnTo>
                    <a:pt x="278015" y="224777"/>
                  </a:lnTo>
                  <a:lnTo>
                    <a:pt x="296125" y="176161"/>
                  </a:lnTo>
                  <a:lnTo>
                    <a:pt x="298551" y="149263"/>
                  </a:lnTo>
                  <a:close/>
                </a:path>
                <a:path w="459740" h="299084">
                  <a:moveTo>
                    <a:pt x="459397" y="149301"/>
                  </a:moveTo>
                  <a:lnTo>
                    <a:pt x="451777" y="102171"/>
                  </a:lnTo>
                  <a:lnTo>
                    <a:pt x="430568" y="61201"/>
                  </a:lnTo>
                  <a:lnTo>
                    <a:pt x="398233" y="28867"/>
                  </a:lnTo>
                  <a:lnTo>
                    <a:pt x="357263" y="7645"/>
                  </a:lnTo>
                  <a:lnTo>
                    <a:pt x="310121" y="25"/>
                  </a:lnTo>
                  <a:lnTo>
                    <a:pt x="266750" y="6426"/>
                  </a:lnTo>
                  <a:lnTo>
                    <a:pt x="228231" y="24536"/>
                  </a:lnTo>
                  <a:lnTo>
                    <a:pt x="226021" y="26047"/>
                  </a:lnTo>
                  <a:lnTo>
                    <a:pt x="223939" y="27482"/>
                  </a:lnTo>
                  <a:lnTo>
                    <a:pt x="217830" y="32067"/>
                  </a:lnTo>
                  <a:lnTo>
                    <a:pt x="217347" y="32461"/>
                  </a:lnTo>
                  <a:lnTo>
                    <a:pt x="202958" y="45491"/>
                  </a:lnTo>
                  <a:lnTo>
                    <a:pt x="200901" y="47637"/>
                  </a:lnTo>
                  <a:lnTo>
                    <a:pt x="184162" y="69253"/>
                  </a:lnTo>
                  <a:lnTo>
                    <a:pt x="171564" y="93751"/>
                  </a:lnTo>
                  <a:lnTo>
                    <a:pt x="163614" y="120599"/>
                  </a:lnTo>
                  <a:lnTo>
                    <a:pt x="160858" y="149275"/>
                  </a:lnTo>
                  <a:lnTo>
                    <a:pt x="163283" y="176174"/>
                  </a:lnTo>
                  <a:lnTo>
                    <a:pt x="170268" y="201485"/>
                  </a:lnTo>
                  <a:lnTo>
                    <a:pt x="181394" y="224790"/>
                  </a:lnTo>
                  <a:lnTo>
                    <a:pt x="196227" y="245668"/>
                  </a:lnTo>
                  <a:lnTo>
                    <a:pt x="203847" y="241554"/>
                  </a:lnTo>
                  <a:lnTo>
                    <a:pt x="211112" y="236816"/>
                  </a:lnTo>
                  <a:lnTo>
                    <a:pt x="217995" y="231521"/>
                  </a:lnTo>
                  <a:lnTo>
                    <a:pt x="224421" y="225691"/>
                  </a:lnTo>
                  <a:lnTo>
                    <a:pt x="212217" y="209296"/>
                  </a:lnTo>
                  <a:lnTo>
                    <a:pt x="203034" y="190855"/>
                  </a:lnTo>
                  <a:lnTo>
                    <a:pt x="197256" y="170726"/>
                  </a:lnTo>
                  <a:lnTo>
                    <a:pt x="195249" y="149275"/>
                  </a:lnTo>
                  <a:lnTo>
                    <a:pt x="197269" y="127812"/>
                  </a:lnTo>
                  <a:lnTo>
                    <a:pt x="203073" y="107619"/>
                  </a:lnTo>
                  <a:lnTo>
                    <a:pt x="212305" y="89128"/>
                  </a:lnTo>
                  <a:lnTo>
                    <a:pt x="224574" y="72694"/>
                  </a:lnTo>
                  <a:lnTo>
                    <a:pt x="226199" y="70891"/>
                  </a:lnTo>
                  <a:lnTo>
                    <a:pt x="227622" y="69380"/>
                  </a:lnTo>
                  <a:lnTo>
                    <a:pt x="227749" y="69253"/>
                  </a:lnTo>
                  <a:lnTo>
                    <a:pt x="227863" y="69126"/>
                  </a:lnTo>
                  <a:lnTo>
                    <a:pt x="259270" y="46304"/>
                  </a:lnTo>
                  <a:lnTo>
                    <a:pt x="298335" y="35013"/>
                  </a:lnTo>
                  <a:lnTo>
                    <a:pt x="310121" y="34417"/>
                  </a:lnTo>
                  <a:lnTo>
                    <a:pt x="354799" y="43459"/>
                  </a:lnTo>
                  <a:lnTo>
                    <a:pt x="391325" y="68097"/>
                  </a:lnTo>
                  <a:lnTo>
                    <a:pt x="415963" y="104622"/>
                  </a:lnTo>
                  <a:lnTo>
                    <a:pt x="425005" y="149301"/>
                  </a:lnTo>
                  <a:lnTo>
                    <a:pt x="415963" y="193967"/>
                  </a:lnTo>
                  <a:lnTo>
                    <a:pt x="391325" y="230492"/>
                  </a:lnTo>
                  <a:lnTo>
                    <a:pt x="354799" y="255143"/>
                  </a:lnTo>
                  <a:lnTo>
                    <a:pt x="310121" y="264185"/>
                  </a:lnTo>
                  <a:lnTo>
                    <a:pt x="298310" y="263575"/>
                  </a:lnTo>
                  <a:lnTo>
                    <a:pt x="286829" y="261810"/>
                  </a:lnTo>
                  <a:lnTo>
                    <a:pt x="275755" y="258927"/>
                  </a:lnTo>
                  <a:lnTo>
                    <a:pt x="265137" y="255003"/>
                  </a:lnTo>
                  <a:lnTo>
                    <a:pt x="258635" y="261734"/>
                  </a:lnTo>
                  <a:lnTo>
                    <a:pt x="251764" y="268046"/>
                  </a:lnTo>
                  <a:lnTo>
                    <a:pt x="244525" y="273926"/>
                  </a:lnTo>
                  <a:lnTo>
                    <a:pt x="236956" y="279374"/>
                  </a:lnTo>
                  <a:lnTo>
                    <a:pt x="253784" y="287528"/>
                  </a:lnTo>
                  <a:lnTo>
                    <a:pt x="271691" y="293560"/>
                  </a:lnTo>
                  <a:lnTo>
                    <a:pt x="290525" y="297294"/>
                  </a:lnTo>
                  <a:lnTo>
                    <a:pt x="310121" y="298577"/>
                  </a:lnTo>
                  <a:lnTo>
                    <a:pt x="357263" y="290957"/>
                  </a:lnTo>
                  <a:lnTo>
                    <a:pt x="398233" y="269748"/>
                  </a:lnTo>
                  <a:lnTo>
                    <a:pt x="430568" y="237413"/>
                  </a:lnTo>
                  <a:lnTo>
                    <a:pt x="451777" y="196430"/>
                  </a:lnTo>
                  <a:lnTo>
                    <a:pt x="459397" y="14930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3" name="object 23"/>
            <p:cNvPicPr/>
            <p:nvPr/>
          </p:nvPicPr>
          <p:blipFill>
            <a:blip r:embed="rId7" cstate="print"/>
            <a:stretch>
              <a:fillRect/>
            </a:stretch>
          </p:blipFill>
          <p:spPr>
            <a:xfrm>
              <a:off x="1065099" y="7767366"/>
              <a:ext cx="198316" cy="190482"/>
            </a:xfrm>
            <a:prstGeom prst="rect">
              <a:avLst/>
            </a:prstGeom>
          </p:spPr>
        </p:pic>
        <p:pic>
          <p:nvPicPr>
            <p:cNvPr id="24" name="object 24"/>
            <p:cNvPicPr/>
            <p:nvPr/>
          </p:nvPicPr>
          <p:blipFill>
            <a:blip r:embed="rId8" cstate="print"/>
            <a:stretch>
              <a:fillRect/>
            </a:stretch>
          </p:blipFill>
          <p:spPr>
            <a:xfrm>
              <a:off x="1146601" y="8193011"/>
              <a:ext cx="187065" cy="183608"/>
            </a:xfrm>
            <a:prstGeom prst="rect">
              <a:avLst/>
            </a:prstGeom>
          </p:spPr>
        </p:pic>
      </p:grpSp>
      <p:sp>
        <p:nvSpPr>
          <p:cNvPr id="25" name="object 25" descr="$PPTXTitle"/>
          <p:cNvSpPr txBox="1">
            <a:spLocks noGrp="1"/>
          </p:cNvSpPr>
          <p:nvPr>
            <p:ph type="title"/>
          </p:nvPr>
        </p:nvSpPr>
        <p:spPr>
          <a:xfrm>
            <a:off x="790811" y="1406174"/>
            <a:ext cx="7254240" cy="1452245"/>
          </a:xfrm>
          <a:prstGeom prst="rect">
            <a:avLst/>
          </a:prstGeom>
        </p:spPr>
        <p:txBody>
          <a:bodyPr vert="horz" wrap="square" lIns="0" tIns="60325" rIns="0" bIns="0" rtlCol="0">
            <a:spAutoFit/>
          </a:bodyPr>
          <a:lstStyle/>
          <a:p>
            <a:pPr marL="12700" marR="5080">
              <a:lnSpc>
                <a:spcPts val="5480"/>
              </a:lnSpc>
              <a:spcBef>
                <a:spcPts val="475"/>
              </a:spcBef>
            </a:pPr>
            <a:r>
              <a:rPr spc="-450" dirty="0"/>
              <a:t>Travaux</a:t>
            </a:r>
            <a:r>
              <a:rPr spc="-235" dirty="0"/>
              <a:t> </a:t>
            </a:r>
            <a:r>
              <a:rPr spc="-345" dirty="0"/>
              <a:t>pratiques </a:t>
            </a:r>
            <a:r>
              <a:rPr spc="-415" dirty="0"/>
              <a:t>réalisés</a:t>
            </a:r>
            <a:r>
              <a:rPr spc="-254" dirty="0"/>
              <a:t> </a:t>
            </a:r>
            <a:r>
              <a:rPr spc="-540" dirty="0"/>
              <a:t>sur</a:t>
            </a:r>
            <a:r>
              <a:rPr spc="-250" dirty="0"/>
              <a:t> </a:t>
            </a:r>
            <a:r>
              <a:rPr spc="-340" dirty="0"/>
              <a:t>l’exploitation</a:t>
            </a:r>
          </a:p>
        </p:txBody>
      </p:sp>
      <p:sp>
        <p:nvSpPr>
          <p:cNvPr id="26" name="object 26"/>
          <p:cNvSpPr txBox="1"/>
          <p:nvPr/>
        </p:nvSpPr>
        <p:spPr>
          <a:xfrm>
            <a:off x="1875463" y="2977235"/>
            <a:ext cx="4880610" cy="7052309"/>
          </a:xfrm>
          <a:prstGeom prst="rect">
            <a:avLst/>
          </a:prstGeom>
        </p:spPr>
        <p:txBody>
          <a:bodyPr vert="horz" wrap="square" lIns="0" tIns="67945" rIns="0" bIns="0" rtlCol="0">
            <a:spAutoFit/>
          </a:bodyPr>
          <a:lstStyle/>
          <a:p>
            <a:pPr marL="27940" marR="0" lvl="0" indent="0" defTabSz="914400" eaLnBrk="1" fontAlgn="auto" latinLnBrk="0" hangingPunct="1">
              <a:lnSpc>
                <a:spcPct val="100000"/>
              </a:lnSpc>
              <a:spcBef>
                <a:spcPts val="535"/>
              </a:spcBef>
              <a:spcAft>
                <a:spcPts val="0"/>
              </a:spcAft>
              <a:buClrTx/>
              <a:buSzTx/>
              <a:buFontTx/>
              <a:buNone/>
              <a:tabLst/>
              <a:defRPr/>
            </a:pPr>
            <a:r>
              <a:rPr kumimoji="0" sz="2200" b="0" i="0" u="none" strike="noStrike" kern="0" cap="none" spc="-90" normalizeH="0" baseline="0" noProof="0" dirty="0">
                <a:ln>
                  <a:noFill/>
                </a:ln>
                <a:solidFill>
                  <a:srgbClr val="12219D"/>
                </a:solidFill>
                <a:effectLst/>
                <a:uLnTx/>
                <a:uFillTx/>
                <a:latin typeface="Arial Black"/>
                <a:cs typeface="Arial Black"/>
              </a:rPr>
              <a:t>Alimentation</a:t>
            </a:r>
            <a:r>
              <a:rPr kumimoji="0" sz="2200" b="0" i="0" u="none" strike="noStrike" kern="0" cap="none" spc="-114" normalizeH="0" baseline="0" noProof="0" dirty="0">
                <a:ln>
                  <a:noFill/>
                </a:ln>
                <a:solidFill>
                  <a:srgbClr val="12219D"/>
                </a:solidFill>
                <a:effectLst/>
                <a:uLnTx/>
                <a:uFillTx/>
                <a:latin typeface="Arial Black"/>
                <a:cs typeface="Arial Black"/>
              </a:rPr>
              <a:t> </a:t>
            </a:r>
            <a:r>
              <a:rPr kumimoji="0" sz="2200" b="0" i="0" u="none" strike="noStrike" kern="0" cap="none" spc="-50" normalizeH="0" baseline="0" noProof="0" dirty="0">
                <a:ln>
                  <a:noFill/>
                </a:ln>
                <a:solidFill>
                  <a:srgbClr val="12219D"/>
                </a:solidFill>
                <a:effectLst/>
                <a:uLnTx/>
                <a:uFillTx/>
                <a:latin typeface="Arial Black"/>
                <a:cs typeface="Arial Black"/>
              </a:rPr>
              <a:t>:</a:t>
            </a:r>
            <a:endParaRPr kumimoji="0" sz="2200" b="0" i="0" u="none" strike="noStrike" kern="0" cap="none" spc="0" normalizeH="0" baseline="0" noProof="0">
              <a:ln>
                <a:noFill/>
              </a:ln>
              <a:solidFill>
                <a:sysClr val="windowText" lastClr="000000"/>
              </a:solidFill>
              <a:effectLst/>
              <a:uLnTx/>
              <a:uFillTx/>
              <a:latin typeface="Arial Black"/>
              <a:cs typeface="Arial Black"/>
            </a:endParaRPr>
          </a:p>
          <a:p>
            <a:pPr marL="27940" marR="978535" lvl="0" indent="0" defTabSz="914400" eaLnBrk="1" fontAlgn="auto" latinLnBrk="0" hangingPunct="1">
              <a:lnSpc>
                <a:spcPct val="116500"/>
              </a:lnSpc>
              <a:spcBef>
                <a:spcPts val="0"/>
              </a:spcBef>
              <a:spcAft>
                <a:spcPts val="0"/>
              </a:spcAft>
              <a:buClrTx/>
              <a:buSzTx/>
              <a:buFontTx/>
              <a:buNone/>
              <a:tabLst/>
              <a:defRPr/>
            </a:pPr>
            <a:r>
              <a:rPr kumimoji="0" sz="2200" b="0" i="0" u="none" strike="noStrike" kern="0" cap="none" spc="45" normalizeH="0" baseline="0" noProof="0" dirty="0">
                <a:ln>
                  <a:noFill/>
                </a:ln>
                <a:solidFill>
                  <a:srgbClr val="12219D"/>
                </a:solidFill>
                <a:effectLst/>
                <a:uLnTx/>
                <a:uFillTx/>
                <a:latin typeface="Tahoma"/>
                <a:cs typeface="Tahoma"/>
              </a:rPr>
              <a:t>Identifier</a:t>
            </a:r>
            <a:r>
              <a:rPr kumimoji="0" sz="2200" b="0" i="0" u="none" strike="noStrike" kern="0" cap="none" spc="-114" normalizeH="0" baseline="0" noProof="0" dirty="0">
                <a:ln>
                  <a:noFill/>
                </a:ln>
                <a:solidFill>
                  <a:srgbClr val="12219D"/>
                </a:solidFill>
                <a:effectLst/>
                <a:uLnTx/>
                <a:uFillTx/>
                <a:latin typeface="Tahoma"/>
                <a:cs typeface="Tahoma"/>
              </a:rPr>
              <a:t> </a:t>
            </a:r>
            <a:r>
              <a:rPr kumimoji="0" sz="2200" b="0" i="0" u="none" strike="noStrike" kern="0" cap="none" spc="55" normalizeH="0" baseline="0" noProof="0" dirty="0">
                <a:ln>
                  <a:noFill/>
                </a:ln>
                <a:solidFill>
                  <a:srgbClr val="12219D"/>
                </a:solidFill>
                <a:effectLst/>
                <a:uLnTx/>
                <a:uFillTx/>
                <a:latin typeface="Tahoma"/>
                <a:cs typeface="Tahoma"/>
              </a:rPr>
              <a:t>les</a:t>
            </a:r>
            <a:r>
              <a:rPr kumimoji="0" sz="2200" b="0" i="0" u="none" strike="noStrike" kern="0" cap="none" spc="-110" normalizeH="0" baseline="0" noProof="0" dirty="0">
                <a:ln>
                  <a:noFill/>
                </a:ln>
                <a:solidFill>
                  <a:srgbClr val="12219D"/>
                </a:solidFill>
                <a:effectLst/>
                <a:uLnTx/>
                <a:uFillTx/>
                <a:latin typeface="Tahoma"/>
                <a:cs typeface="Tahoma"/>
              </a:rPr>
              <a:t> </a:t>
            </a:r>
            <a:r>
              <a:rPr kumimoji="0" sz="2200" b="0" i="0" u="none" strike="noStrike" kern="0" cap="none" spc="70" normalizeH="0" baseline="0" noProof="0" dirty="0">
                <a:ln>
                  <a:noFill/>
                </a:ln>
                <a:solidFill>
                  <a:srgbClr val="12219D"/>
                </a:solidFill>
                <a:effectLst/>
                <a:uLnTx/>
                <a:uFillTx/>
                <a:latin typeface="Tahoma"/>
                <a:cs typeface="Tahoma"/>
              </a:rPr>
              <a:t>aliments </a:t>
            </a:r>
            <a:r>
              <a:rPr kumimoji="0" sz="2200" b="0" i="0" u="none" strike="noStrike" kern="0" cap="none" spc="80" normalizeH="0" baseline="0" noProof="0" dirty="0">
                <a:ln>
                  <a:noFill/>
                </a:ln>
                <a:solidFill>
                  <a:srgbClr val="12219D"/>
                </a:solidFill>
                <a:effectLst/>
                <a:uLnTx/>
                <a:uFillTx/>
                <a:latin typeface="Tahoma"/>
                <a:cs typeface="Tahoma"/>
              </a:rPr>
              <a:t>Distribuer</a:t>
            </a:r>
            <a:r>
              <a:rPr kumimoji="0" sz="2200" b="0" i="0" u="none" strike="noStrike" kern="0" cap="none" spc="-105" normalizeH="0" baseline="0" noProof="0" dirty="0">
                <a:ln>
                  <a:noFill/>
                </a:ln>
                <a:solidFill>
                  <a:srgbClr val="12219D"/>
                </a:solidFill>
                <a:effectLst/>
                <a:uLnTx/>
                <a:uFillTx/>
                <a:latin typeface="Tahoma"/>
                <a:cs typeface="Tahoma"/>
              </a:rPr>
              <a:t> </a:t>
            </a:r>
            <a:r>
              <a:rPr kumimoji="0" sz="2200" b="0" i="0" u="none" strike="noStrike" kern="0" cap="none" spc="100" normalizeH="0" baseline="0" noProof="0" dirty="0">
                <a:ln>
                  <a:noFill/>
                </a:ln>
                <a:solidFill>
                  <a:srgbClr val="12219D"/>
                </a:solidFill>
                <a:effectLst/>
                <a:uLnTx/>
                <a:uFillTx/>
                <a:latin typeface="Tahoma"/>
                <a:cs typeface="Tahoma"/>
              </a:rPr>
              <a:t>une</a:t>
            </a:r>
            <a:r>
              <a:rPr kumimoji="0" sz="2200" b="0" i="0" u="none" strike="noStrike" kern="0" cap="none" spc="-100" normalizeH="0" baseline="0" noProof="0" dirty="0">
                <a:ln>
                  <a:noFill/>
                </a:ln>
                <a:solidFill>
                  <a:srgbClr val="12219D"/>
                </a:solidFill>
                <a:effectLst/>
                <a:uLnTx/>
                <a:uFillTx/>
                <a:latin typeface="Tahoma"/>
                <a:cs typeface="Tahoma"/>
              </a:rPr>
              <a:t> </a:t>
            </a:r>
            <a:r>
              <a:rPr kumimoji="0" sz="2200" b="0" i="0" u="none" strike="noStrike" kern="0" cap="none" spc="80" normalizeH="0" baseline="0" noProof="0" dirty="0">
                <a:ln>
                  <a:noFill/>
                </a:ln>
                <a:solidFill>
                  <a:srgbClr val="12219D"/>
                </a:solidFill>
                <a:effectLst/>
                <a:uLnTx/>
                <a:uFillTx/>
                <a:latin typeface="Tahoma"/>
                <a:cs typeface="Tahoma"/>
              </a:rPr>
              <a:t>ration</a:t>
            </a:r>
            <a:r>
              <a:rPr kumimoji="0" sz="2200" b="0" i="0" u="none" strike="noStrike" kern="0" cap="none" spc="-105" normalizeH="0" baseline="0" noProof="0" dirty="0">
                <a:ln>
                  <a:noFill/>
                </a:ln>
                <a:solidFill>
                  <a:srgbClr val="12219D"/>
                </a:solidFill>
                <a:effectLst/>
                <a:uLnTx/>
                <a:uFillTx/>
                <a:latin typeface="Tahoma"/>
                <a:cs typeface="Tahoma"/>
              </a:rPr>
              <a:t> </a:t>
            </a:r>
            <a:r>
              <a:rPr kumimoji="0" sz="2200" b="0" i="0" u="none" strike="noStrike" kern="0" cap="none" spc="70" normalizeH="0" baseline="0" noProof="0" dirty="0">
                <a:ln>
                  <a:noFill/>
                </a:ln>
                <a:solidFill>
                  <a:srgbClr val="12219D"/>
                </a:solidFill>
                <a:effectLst/>
                <a:uLnTx/>
                <a:uFillTx/>
                <a:latin typeface="Tahoma"/>
                <a:cs typeface="Tahoma"/>
              </a:rPr>
              <a:t>adaptée </a:t>
            </a:r>
            <a:r>
              <a:rPr kumimoji="0" sz="2200" b="0" i="0" u="none" strike="noStrike" kern="0" cap="none" spc="50" normalizeH="0" baseline="0" noProof="0" dirty="0">
                <a:ln>
                  <a:noFill/>
                </a:ln>
                <a:solidFill>
                  <a:srgbClr val="12219D"/>
                </a:solidFill>
                <a:effectLst/>
                <a:uLnTx/>
                <a:uFillTx/>
                <a:latin typeface="Tahoma"/>
                <a:cs typeface="Tahoma"/>
              </a:rPr>
              <a:t>Suivre</a:t>
            </a:r>
            <a:r>
              <a:rPr kumimoji="0" sz="2200" b="0" i="0" u="none" strike="noStrike" kern="0" cap="none" spc="-120" normalizeH="0" baseline="0" noProof="0" dirty="0">
                <a:ln>
                  <a:noFill/>
                </a:ln>
                <a:solidFill>
                  <a:srgbClr val="12219D"/>
                </a:solidFill>
                <a:effectLst/>
                <a:uLnTx/>
                <a:uFillTx/>
                <a:latin typeface="Tahoma"/>
                <a:cs typeface="Tahoma"/>
              </a:rPr>
              <a:t> </a:t>
            </a:r>
            <a:r>
              <a:rPr kumimoji="0" sz="2200" b="0" i="0" u="none" strike="noStrike" kern="0" cap="none" spc="60" normalizeH="0" baseline="0" noProof="0" dirty="0">
                <a:ln>
                  <a:noFill/>
                </a:ln>
                <a:solidFill>
                  <a:srgbClr val="12219D"/>
                </a:solidFill>
                <a:effectLst/>
                <a:uLnTx/>
                <a:uFillTx/>
                <a:latin typeface="Tahoma"/>
                <a:cs typeface="Tahoma"/>
              </a:rPr>
              <a:t>la</a:t>
            </a:r>
            <a:r>
              <a:rPr kumimoji="0" sz="2200" b="0" i="0" u="none" strike="noStrike" kern="0" cap="none" spc="-114" normalizeH="0" baseline="0" noProof="0" dirty="0">
                <a:ln>
                  <a:noFill/>
                </a:ln>
                <a:solidFill>
                  <a:srgbClr val="12219D"/>
                </a:solidFill>
                <a:effectLst/>
                <a:uLnTx/>
                <a:uFillTx/>
                <a:latin typeface="Tahoma"/>
                <a:cs typeface="Tahoma"/>
              </a:rPr>
              <a:t> </a:t>
            </a:r>
            <a:r>
              <a:rPr kumimoji="0" sz="2200" b="0" i="0" u="none" strike="noStrike" kern="0" cap="none" spc="60" normalizeH="0" baseline="0" noProof="0" dirty="0">
                <a:ln>
                  <a:noFill/>
                </a:ln>
                <a:solidFill>
                  <a:srgbClr val="12219D"/>
                </a:solidFill>
                <a:effectLst/>
                <a:uLnTx/>
                <a:uFillTx/>
                <a:latin typeface="Tahoma"/>
                <a:cs typeface="Tahoma"/>
              </a:rPr>
              <a:t>croissance</a:t>
            </a:r>
            <a:endParaRPr kumimoji="0" sz="2200" b="0" i="0" u="none" strike="noStrike" kern="0" cap="none" spc="0" normalizeH="0" baseline="0" noProof="0">
              <a:ln>
                <a:noFill/>
              </a:ln>
              <a:solidFill>
                <a:sysClr val="windowText" lastClr="000000"/>
              </a:solidFill>
              <a:effectLst/>
              <a:uLnTx/>
              <a:uFillTx/>
              <a:latin typeface="Tahoma"/>
              <a:cs typeface="Tahoma"/>
            </a:endParaRPr>
          </a:p>
          <a:p>
            <a:pPr marL="27940" marR="0" lvl="0" indent="0" defTabSz="914400" eaLnBrk="1" fontAlgn="auto" latinLnBrk="0" hangingPunct="1">
              <a:lnSpc>
                <a:spcPct val="100000"/>
              </a:lnSpc>
              <a:spcBef>
                <a:spcPts val="434"/>
              </a:spcBef>
              <a:spcAft>
                <a:spcPts val="0"/>
              </a:spcAft>
              <a:buClrTx/>
              <a:buSzTx/>
              <a:buFontTx/>
              <a:buNone/>
              <a:tabLst/>
              <a:defRPr/>
            </a:pPr>
            <a:r>
              <a:rPr kumimoji="0" sz="2200" b="0" i="0" u="none" strike="noStrike" kern="0" cap="none" spc="50" normalizeH="0" baseline="0" noProof="0" dirty="0">
                <a:ln>
                  <a:noFill/>
                </a:ln>
                <a:solidFill>
                  <a:srgbClr val="12219D"/>
                </a:solidFill>
                <a:effectLst/>
                <a:uLnTx/>
                <a:uFillTx/>
                <a:latin typeface="Tahoma"/>
                <a:cs typeface="Tahoma"/>
              </a:rPr>
              <a:t>Evaluer</a:t>
            </a:r>
            <a:r>
              <a:rPr kumimoji="0" sz="2200" b="0" i="0" u="none" strike="noStrike" kern="0" cap="none" spc="-65" normalizeH="0" baseline="0" noProof="0" dirty="0">
                <a:ln>
                  <a:noFill/>
                </a:ln>
                <a:solidFill>
                  <a:srgbClr val="12219D"/>
                </a:solidFill>
                <a:effectLst/>
                <a:uLnTx/>
                <a:uFillTx/>
                <a:latin typeface="Tahoma"/>
                <a:cs typeface="Tahoma"/>
              </a:rPr>
              <a:t> </a:t>
            </a:r>
            <a:r>
              <a:rPr kumimoji="0" sz="2200" b="0" i="0" u="none" strike="noStrike" kern="0" cap="none" spc="0" normalizeH="0" baseline="0" noProof="0" dirty="0">
                <a:ln>
                  <a:noFill/>
                </a:ln>
                <a:solidFill>
                  <a:srgbClr val="12219D"/>
                </a:solidFill>
                <a:effectLst/>
                <a:uLnTx/>
                <a:uFillTx/>
                <a:latin typeface="Tahoma"/>
                <a:cs typeface="Tahoma"/>
              </a:rPr>
              <a:t>l’état</a:t>
            </a:r>
            <a:r>
              <a:rPr kumimoji="0" sz="2200" b="0" i="0" u="none" strike="noStrike" kern="0" cap="none" spc="-65" normalizeH="0" baseline="0" noProof="0" dirty="0">
                <a:ln>
                  <a:noFill/>
                </a:ln>
                <a:solidFill>
                  <a:srgbClr val="12219D"/>
                </a:solidFill>
                <a:effectLst/>
                <a:uLnTx/>
                <a:uFillTx/>
                <a:latin typeface="Tahoma"/>
                <a:cs typeface="Tahoma"/>
              </a:rPr>
              <a:t> </a:t>
            </a:r>
            <a:r>
              <a:rPr kumimoji="0" sz="2200" b="0" i="0" u="none" strike="noStrike" kern="0" cap="none" spc="80" normalizeH="0" baseline="0" noProof="0" dirty="0">
                <a:ln>
                  <a:noFill/>
                </a:ln>
                <a:solidFill>
                  <a:srgbClr val="12219D"/>
                </a:solidFill>
                <a:effectLst/>
                <a:uLnTx/>
                <a:uFillTx/>
                <a:latin typeface="Tahoma"/>
                <a:cs typeface="Tahoma"/>
              </a:rPr>
              <a:t>des</a:t>
            </a:r>
            <a:r>
              <a:rPr kumimoji="0" sz="2200" b="0" i="0" u="none" strike="noStrike" kern="0" cap="none" spc="-65" normalizeH="0" baseline="0" noProof="0" dirty="0">
                <a:ln>
                  <a:noFill/>
                </a:ln>
                <a:solidFill>
                  <a:srgbClr val="12219D"/>
                </a:solidFill>
                <a:effectLst/>
                <a:uLnTx/>
                <a:uFillTx/>
                <a:latin typeface="Tahoma"/>
                <a:cs typeface="Tahoma"/>
              </a:rPr>
              <a:t> </a:t>
            </a:r>
            <a:r>
              <a:rPr kumimoji="0" sz="2200" b="0" i="0" u="none" strike="noStrike" kern="0" cap="none" spc="90" normalizeH="0" baseline="0" noProof="0" dirty="0">
                <a:ln>
                  <a:noFill/>
                </a:ln>
                <a:solidFill>
                  <a:srgbClr val="12219D"/>
                </a:solidFill>
                <a:effectLst/>
                <a:uLnTx/>
                <a:uFillTx/>
                <a:latin typeface="Tahoma"/>
                <a:cs typeface="Tahoma"/>
              </a:rPr>
              <a:t>animaux</a:t>
            </a:r>
            <a:r>
              <a:rPr kumimoji="0" sz="2200" b="0" i="0" u="none" strike="noStrike" kern="0" cap="none" spc="-60" normalizeH="0" baseline="0" noProof="0" dirty="0">
                <a:ln>
                  <a:noFill/>
                </a:ln>
                <a:solidFill>
                  <a:srgbClr val="12219D"/>
                </a:solidFill>
                <a:effectLst/>
                <a:uLnTx/>
                <a:uFillTx/>
                <a:latin typeface="Tahoma"/>
                <a:cs typeface="Tahoma"/>
              </a:rPr>
              <a:t> </a:t>
            </a:r>
            <a:r>
              <a:rPr kumimoji="0" sz="2200" b="0" i="0" u="none" strike="noStrike" kern="0" cap="none" spc="-10" normalizeH="0" baseline="0" noProof="0" dirty="0">
                <a:ln>
                  <a:noFill/>
                </a:ln>
                <a:solidFill>
                  <a:srgbClr val="12219D"/>
                </a:solidFill>
                <a:effectLst/>
                <a:uLnTx/>
                <a:uFillTx/>
                <a:latin typeface="Tahoma"/>
                <a:cs typeface="Tahoma"/>
              </a:rPr>
              <a:t>(ELD)</a:t>
            </a:r>
            <a:endParaRPr kumimoji="0" sz="2200" b="0" i="0" u="none" strike="noStrike" kern="0" cap="none" spc="0" normalizeH="0" baseline="0" noProof="0">
              <a:ln>
                <a:noFill/>
              </a:ln>
              <a:solidFill>
                <a:sysClr val="windowText" lastClr="000000"/>
              </a:solidFill>
              <a:effectLst/>
              <a:uLnTx/>
              <a:uFillTx/>
              <a:latin typeface="Tahoma"/>
              <a:cs typeface="Tahoma"/>
            </a:endParaRPr>
          </a:p>
          <a:p>
            <a:pPr marL="12700" marR="0" lvl="0" indent="0" defTabSz="914400" eaLnBrk="1" fontAlgn="auto" latinLnBrk="0" hangingPunct="1">
              <a:lnSpc>
                <a:spcPct val="100000"/>
              </a:lnSpc>
              <a:spcBef>
                <a:spcPts val="2275"/>
              </a:spcBef>
              <a:spcAft>
                <a:spcPts val="0"/>
              </a:spcAft>
              <a:buClrTx/>
              <a:buSzTx/>
              <a:buFontTx/>
              <a:buNone/>
              <a:tabLst/>
              <a:defRPr/>
            </a:pPr>
            <a:r>
              <a:rPr kumimoji="0" sz="2200" b="0" i="0" u="none" strike="noStrike" kern="0" cap="none" spc="-160" normalizeH="0" baseline="0" noProof="0" dirty="0">
                <a:ln>
                  <a:noFill/>
                </a:ln>
                <a:solidFill>
                  <a:srgbClr val="12219D"/>
                </a:solidFill>
                <a:effectLst/>
                <a:uLnTx/>
                <a:uFillTx/>
                <a:latin typeface="Arial Black"/>
                <a:cs typeface="Arial Black"/>
              </a:rPr>
              <a:t>Santé</a:t>
            </a:r>
            <a:r>
              <a:rPr kumimoji="0" sz="2200" b="0" i="0" u="none" strike="noStrike" kern="0" cap="none" spc="-150" normalizeH="0" baseline="0" noProof="0" dirty="0">
                <a:ln>
                  <a:noFill/>
                </a:ln>
                <a:solidFill>
                  <a:srgbClr val="12219D"/>
                </a:solidFill>
                <a:effectLst/>
                <a:uLnTx/>
                <a:uFillTx/>
                <a:latin typeface="Arial Black"/>
                <a:cs typeface="Arial Black"/>
              </a:rPr>
              <a:t> </a:t>
            </a:r>
            <a:r>
              <a:rPr kumimoji="0" sz="2200" b="0" i="0" u="none" strike="noStrike" kern="0" cap="none" spc="-50" normalizeH="0" baseline="0" noProof="0" dirty="0">
                <a:ln>
                  <a:noFill/>
                </a:ln>
                <a:solidFill>
                  <a:srgbClr val="12219D"/>
                </a:solidFill>
                <a:effectLst/>
                <a:uLnTx/>
                <a:uFillTx/>
                <a:latin typeface="Arial Black"/>
                <a:cs typeface="Arial Black"/>
              </a:rPr>
              <a:t>:</a:t>
            </a:r>
            <a:endParaRPr kumimoji="0" sz="2200" b="0" i="0" u="none" strike="noStrike" kern="0" cap="none" spc="0" normalizeH="0" baseline="0" noProof="0">
              <a:ln>
                <a:noFill/>
              </a:ln>
              <a:solidFill>
                <a:sysClr val="windowText" lastClr="000000"/>
              </a:solidFill>
              <a:effectLst/>
              <a:uLnTx/>
              <a:uFillTx/>
              <a:latin typeface="Arial Black"/>
              <a:cs typeface="Arial Black"/>
            </a:endParaRPr>
          </a:p>
          <a:p>
            <a:pPr marL="12700" marR="225425" lvl="0" indent="0" defTabSz="914400" eaLnBrk="1" fontAlgn="auto" latinLnBrk="0" hangingPunct="1">
              <a:lnSpc>
                <a:spcPct val="116500"/>
              </a:lnSpc>
              <a:spcBef>
                <a:spcPts val="0"/>
              </a:spcBef>
              <a:spcAft>
                <a:spcPts val="0"/>
              </a:spcAft>
              <a:buClrTx/>
              <a:buSzTx/>
              <a:buFontTx/>
              <a:buNone/>
              <a:tabLst/>
              <a:defRPr/>
            </a:pPr>
            <a:r>
              <a:rPr kumimoji="0" sz="2200" b="0" i="0" u="none" strike="noStrike" kern="0" cap="none" spc="50" normalizeH="0" baseline="0" noProof="0" dirty="0">
                <a:ln>
                  <a:noFill/>
                </a:ln>
                <a:solidFill>
                  <a:srgbClr val="12219D"/>
                </a:solidFill>
                <a:effectLst/>
                <a:uLnTx/>
                <a:uFillTx/>
                <a:latin typeface="Tahoma"/>
                <a:cs typeface="Tahoma"/>
              </a:rPr>
              <a:t>Evaluer</a:t>
            </a:r>
            <a:r>
              <a:rPr kumimoji="0" sz="2200" b="0" i="0" u="none" strike="noStrike" kern="0" cap="none" spc="-75" normalizeH="0" baseline="0" noProof="0" dirty="0">
                <a:ln>
                  <a:noFill/>
                </a:ln>
                <a:solidFill>
                  <a:srgbClr val="12219D"/>
                </a:solidFill>
                <a:effectLst/>
                <a:uLnTx/>
                <a:uFillTx/>
                <a:latin typeface="Tahoma"/>
                <a:cs typeface="Tahoma"/>
              </a:rPr>
              <a:t> </a:t>
            </a:r>
            <a:r>
              <a:rPr kumimoji="0" sz="2200" b="0" i="0" u="none" strike="noStrike" kern="0" cap="none" spc="0" normalizeH="0" baseline="0" noProof="0" dirty="0">
                <a:ln>
                  <a:noFill/>
                </a:ln>
                <a:solidFill>
                  <a:srgbClr val="12219D"/>
                </a:solidFill>
                <a:effectLst/>
                <a:uLnTx/>
                <a:uFillTx/>
                <a:latin typeface="Tahoma"/>
                <a:cs typeface="Tahoma"/>
              </a:rPr>
              <a:t>l’état</a:t>
            </a:r>
            <a:r>
              <a:rPr kumimoji="0" sz="2200" b="0" i="0" u="none" strike="noStrike" kern="0" cap="none" spc="-75" normalizeH="0" baseline="0" noProof="0" dirty="0">
                <a:ln>
                  <a:noFill/>
                </a:ln>
                <a:solidFill>
                  <a:srgbClr val="12219D"/>
                </a:solidFill>
                <a:effectLst/>
                <a:uLnTx/>
                <a:uFillTx/>
                <a:latin typeface="Tahoma"/>
                <a:cs typeface="Tahoma"/>
              </a:rPr>
              <a:t> </a:t>
            </a:r>
            <a:r>
              <a:rPr kumimoji="0" sz="2200" b="0" i="0" u="none" strike="noStrike" kern="0" cap="none" spc="95" normalizeH="0" baseline="0" noProof="0" dirty="0">
                <a:ln>
                  <a:noFill/>
                </a:ln>
                <a:solidFill>
                  <a:srgbClr val="12219D"/>
                </a:solidFill>
                <a:effectLst/>
                <a:uLnTx/>
                <a:uFillTx/>
                <a:latin typeface="Tahoma"/>
                <a:cs typeface="Tahoma"/>
              </a:rPr>
              <a:t>de</a:t>
            </a:r>
            <a:r>
              <a:rPr kumimoji="0" sz="2200" b="0" i="0" u="none" strike="noStrike" kern="0" cap="none" spc="-70" normalizeH="0" baseline="0" noProof="0" dirty="0">
                <a:ln>
                  <a:noFill/>
                </a:ln>
                <a:solidFill>
                  <a:srgbClr val="12219D"/>
                </a:solidFill>
                <a:effectLst/>
                <a:uLnTx/>
                <a:uFillTx/>
                <a:latin typeface="Tahoma"/>
                <a:cs typeface="Tahoma"/>
              </a:rPr>
              <a:t> </a:t>
            </a:r>
            <a:r>
              <a:rPr kumimoji="0" sz="2200" b="0" i="0" u="none" strike="noStrike" kern="0" cap="none" spc="65" normalizeH="0" baseline="0" noProof="0" dirty="0">
                <a:ln>
                  <a:noFill/>
                </a:ln>
                <a:solidFill>
                  <a:srgbClr val="12219D"/>
                </a:solidFill>
                <a:effectLst/>
                <a:uLnTx/>
                <a:uFillTx/>
                <a:latin typeface="Tahoma"/>
                <a:cs typeface="Tahoma"/>
              </a:rPr>
              <a:t>santé</a:t>
            </a:r>
            <a:r>
              <a:rPr kumimoji="0" sz="2200" b="0" i="0" u="none" strike="noStrike" kern="0" cap="none" spc="-75" normalizeH="0" baseline="0" noProof="0" dirty="0">
                <a:ln>
                  <a:noFill/>
                </a:ln>
                <a:solidFill>
                  <a:srgbClr val="12219D"/>
                </a:solidFill>
                <a:effectLst/>
                <a:uLnTx/>
                <a:uFillTx/>
                <a:latin typeface="Tahoma"/>
                <a:cs typeface="Tahoma"/>
              </a:rPr>
              <a:t> </a:t>
            </a:r>
            <a:r>
              <a:rPr kumimoji="0" sz="2200" b="0" i="0" u="none" strike="noStrike" kern="0" cap="none" spc="65" normalizeH="0" baseline="0" noProof="0" dirty="0">
                <a:ln>
                  <a:noFill/>
                </a:ln>
                <a:solidFill>
                  <a:srgbClr val="12219D"/>
                </a:solidFill>
                <a:effectLst/>
                <a:uLnTx/>
                <a:uFillTx/>
                <a:latin typeface="Tahoma"/>
                <a:cs typeface="Tahoma"/>
              </a:rPr>
              <a:t>d’un</a:t>
            </a:r>
            <a:r>
              <a:rPr kumimoji="0" sz="2200" b="0" i="0" u="none" strike="noStrike" kern="0" cap="none" spc="-75" normalizeH="0" baseline="0" noProof="0" dirty="0">
                <a:ln>
                  <a:noFill/>
                </a:ln>
                <a:solidFill>
                  <a:srgbClr val="12219D"/>
                </a:solidFill>
                <a:effectLst/>
                <a:uLnTx/>
                <a:uFillTx/>
                <a:latin typeface="Tahoma"/>
                <a:cs typeface="Tahoma"/>
              </a:rPr>
              <a:t> </a:t>
            </a:r>
            <a:r>
              <a:rPr kumimoji="0" sz="2200" b="0" i="0" u="none" strike="noStrike" kern="0" cap="none" spc="75" normalizeH="0" baseline="0" noProof="0" dirty="0">
                <a:ln>
                  <a:noFill/>
                </a:ln>
                <a:solidFill>
                  <a:srgbClr val="12219D"/>
                </a:solidFill>
                <a:effectLst/>
                <a:uLnTx/>
                <a:uFillTx/>
                <a:latin typeface="Tahoma"/>
                <a:cs typeface="Tahoma"/>
              </a:rPr>
              <a:t>animal </a:t>
            </a:r>
            <a:r>
              <a:rPr kumimoji="0" sz="2200" b="0" i="0" u="none" strike="noStrike" kern="0" cap="none" spc="55" normalizeH="0" baseline="0" noProof="0" dirty="0">
                <a:ln>
                  <a:noFill/>
                </a:ln>
                <a:solidFill>
                  <a:srgbClr val="12219D"/>
                </a:solidFill>
                <a:effectLst/>
                <a:uLnTx/>
                <a:uFillTx/>
                <a:latin typeface="Tahoma"/>
                <a:cs typeface="Tahoma"/>
              </a:rPr>
              <a:t>Réaliser</a:t>
            </a:r>
            <a:r>
              <a:rPr kumimoji="0" sz="2200" b="0" i="0" u="none" strike="noStrike" kern="0" cap="none" spc="-120" normalizeH="0" baseline="0" noProof="0" dirty="0">
                <a:ln>
                  <a:noFill/>
                </a:ln>
                <a:solidFill>
                  <a:srgbClr val="12219D"/>
                </a:solidFill>
                <a:effectLst/>
                <a:uLnTx/>
                <a:uFillTx/>
                <a:latin typeface="Tahoma"/>
                <a:cs typeface="Tahoma"/>
              </a:rPr>
              <a:t> </a:t>
            </a:r>
            <a:r>
              <a:rPr kumimoji="0" sz="2200" b="0" i="0" u="none" strike="noStrike" kern="0" cap="none" spc="80" normalizeH="0" baseline="0" noProof="0" dirty="0">
                <a:ln>
                  <a:noFill/>
                </a:ln>
                <a:solidFill>
                  <a:srgbClr val="12219D"/>
                </a:solidFill>
                <a:effectLst/>
                <a:uLnTx/>
                <a:uFillTx/>
                <a:latin typeface="Tahoma"/>
                <a:cs typeface="Tahoma"/>
              </a:rPr>
              <a:t>des</a:t>
            </a:r>
            <a:r>
              <a:rPr kumimoji="0" sz="2200" b="0" i="0" u="none" strike="noStrike" kern="0" cap="none" spc="-110" normalizeH="0" baseline="0" noProof="0" dirty="0">
                <a:ln>
                  <a:noFill/>
                </a:ln>
                <a:solidFill>
                  <a:srgbClr val="12219D"/>
                </a:solidFill>
                <a:effectLst/>
                <a:uLnTx/>
                <a:uFillTx/>
                <a:latin typeface="Tahoma"/>
                <a:cs typeface="Tahoma"/>
              </a:rPr>
              <a:t> </a:t>
            </a:r>
            <a:r>
              <a:rPr kumimoji="0" sz="2200" b="0" i="0" u="none" strike="noStrike" kern="0" cap="none" spc="75" normalizeH="0" baseline="0" noProof="0" dirty="0">
                <a:ln>
                  <a:noFill/>
                </a:ln>
                <a:solidFill>
                  <a:srgbClr val="12219D"/>
                </a:solidFill>
                <a:effectLst/>
                <a:uLnTx/>
                <a:uFillTx/>
                <a:latin typeface="Tahoma"/>
                <a:cs typeface="Tahoma"/>
              </a:rPr>
              <a:t>traitements</a:t>
            </a:r>
            <a:r>
              <a:rPr kumimoji="0" sz="2200" b="0" i="0" u="none" strike="noStrike" kern="0" cap="none" spc="-110" normalizeH="0" baseline="0" noProof="0" dirty="0">
                <a:ln>
                  <a:noFill/>
                </a:ln>
                <a:solidFill>
                  <a:srgbClr val="12219D"/>
                </a:solidFill>
                <a:effectLst/>
                <a:uLnTx/>
                <a:uFillTx/>
                <a:latin typeface="Tahoma"/>
                <a:cs typeface="Tahoma"/>
              </a:rPr>
              <a:t> </a:t>
            </a:r>
            <a:r>
              <a:rPr kumimoji="0" sz="2200" b="0" i="0" u="none" strike="noStrike" kern="0" cap="none" spc="-10" normalizeH="0" baseline="0" noProof="0" dirty="0">
                <a:ln>
                  <a:noFill/>
                </a:ln>
                <a:solidFill>
                  <a:srgbClr val="12219D"/>
                </a:solidFill>
                <a:effectLst/>
                <a:uLnTx/>
                <a:uFillTx/>
                <a:latin typeface="Tahoma"/>
                <a:cs typeface="Tahoma"/>
              </a:rPr>
              <a:t>(injections) </a:t>
            </a:r>
            <a:r>
              <a:rPr kumimoji="0" sz="2200" b="0" i="0" u="none" strike="noStrike" kern="0" cap="none" spc="75" normalizeH="0" baseline="0" noProof="0" dirty="0">
                <a:ln>
                  <a:noFill/>
                </a:ln>
                <a:solidFill>
                  <a:srgbClr val="12219D"/>
                </a:solidFill>
                <a:effectLst/>
                <a:uLnTx/>
                <a:uFillTx/>
                <a:latin typeface="Tahoma"/>
                <a:cs typeface="Tahoma"/>
              </a:rPr>
              <a:t>Organiser</a:t>
            </a:r>
            <a:r>
              <a:rPr kumimoji="0" sz="2200" b="0" i="0" u="none" strike="noStrike" kern="0" cap="none" spc="-120" normalizeH="0" baseline="0" noProof="0" dirty="0">
                <a:ln>
                  <a:noFill/>
                </a:ln>
                <a:solidFill>
                  <a:srgbClr val="12219D"/>
                </a:solidFill>
                <a:effectLst/>
                <a:uLnTx/>
                <a:uFillTx/>
                <a:latin typeface="Tahoma"/>
                <a:cs typeface="Tahoma"/>
              </a:rPr>
              <a:t> </a:t>
            </a:r>
            <a:r>
              <a:rPr kumimoji="0" sz="2200" b="0" i="0" u="none" strike="noStrike" kern="0" cap="none" spc="60" normalizeH="0" baseline="0" noProof="0" dirty="0">
                <a:ln>
                  <a:noFill/>
                </a:ln>
                <a:solidFill>
                  <a:srgbClr val="12219D"/>
                </a:solidFill>
                <a:effectLst/>
                <a:uLnTx/>
                <a:uFillTx/>
                <a:latin typeface="Tahoma"/>
                <a:cs typeface="Tahoma"/>
              </a:rPr>
              <a:t>la</a:t>
            </a:r>
            <a:r>
              <a:rPr kumimoji="0" sz="2200" b="0" i="0" u="none" strike="noStrike" kern="0" cap="none" spc="-114" normalizeH="0" baseline="0" noProof="0" dirty="0">
                <a:ln>
                  <a:noFill/>
                </a:ln>
                <a:solidFill>
                  <a:srgbClr val="12219D"/>
                </a:solidFill>
                <a:effectLst/>
                <a:uLnTx/>
                <a:uFillTx/>
                <a:latin typeface="Tahoma"/>
                <a:cs typeface="Tahoma"/>
              </a:rPr>
              <a:t> </a:t>
            </a:r>
            <a:r>
              <a:rPr kumimoji="0" sz="2200" b="0" i="0" u="none" strike="noStrike" kern="0" cap="none" spc="80" normalizeH="0" baseline="0" noProof="0" dirty="0">
                <a:ln>
                  <a:noFill/>
                </a:ln>
                <a:solidFill>
                  <a:srgbClr val="12219D"/>
                </a:solidFill>
                <a:effectLst/>
                <a:uLnTx/>
                <a:uFillTx/>
                <a:latin typeface="Tahoma"/>
                <a:cs typeface="Tahoma"/>
              </a:rPr>
              <a:t>pharmacie</a:t>
            </a:r>
            <a:endParaRPr kumimoji="0" sz="2200" b="0" i="0" u="none" strike="noStrike" kern="0" cap="none" spc="0" normalizeH="0" baseline="0" noProof="0">
              <a:ln>
                <a:noFill/>
              </a:ln>
              <a:solidFill>
                <a:sysClr val="windowText" lastClr="000000"/>
              </a:solidFill>
              <a:effectLst/>
              <a:uLnTx/>
              <a:uFillTx/>
              <a:latin typeface="Tahoma"/>
              <a:cs typeface="Tahoma"/>
            </a:endParaRPr>
          </a:p>
          <a:p>
            <a:pPr marL="12700" marR="5080" lvl="0" indent="0" defTabSz="914400" eaLnBrk="1" fontAlgn="auto" latinLnBrk="0" hangingPunct="1">
              <a:lnSpc>
                <a:spcPct val="116500"/>
              </a:lnSpc>
              <a:spcBef>
                <a:spcPts val="0"/>
              </a:spcBef>
              <a:spcAft>
                <a:spcPts val="0"/>
              </a:spcAft>
              <a:buClrTx/>
              <a:buSzTx/>
              <a:buFontTx/>
              <a:buNone/>
              <a:tabLst/>
              <a:defRPr/>
            </a:pPr>
            <a:r>
              <a:rPr kumimoji="0" sz="2200" b="0" i="0" u="none" strike="noStrike" kern="0" cap="none" spc="55" normalizeH="0" baseline="0" noProof="0" dirty="0">
                <a:ln>
                  <a:noFill/>
                </a:ln>
                <a:solidFill>
                  <a:srgbClr val="12219D"/>
                </a:solidFill>
                <a:effectLst/>
                <a:uLnTx/>
                <a:uFillTx/>
                <a:latin typeface="Tahoma"/>
                <a:cs typeface="Tahoma"/>
              </a:rPr>
              <a:t>Réaliser</a:t>
            </a:r>
            <a:r>
              <a:rPr kumimoji="0" sz="2200" b="0" i="0" u="none" strike="noStrike" kern="0" cap="none" spc="-105" normalizeH="0" baseline="0" noProof="0" dirty="0">
                <a:ln>
                  <a:noFill/>
                </a:ln>
                <a:solidFill>
                  <a:srgbClr val="12219D"/>
                </a:solidFill>
                <a:effectLst/>
                <a:uLnTx/>
                <a:uFillTx/>
                <a:latin typeface="Tahoma"/>
                <a:cs typeface="Tahoma"/>
              </a:rPr>
              <a:t> </a:t>
            </a:r>
            <a:r>
              <a:rPr kumimoji="0" sz="2200" b="0" i="0" u="none" strike="noStrike" kern="0" cap="none" spc="55" normalizeH="0" baseline="0" noProof="0" dirty="0">
                <a:ln>
                  <a:noFill/>
                </a:ln>
                <a:solidFill>
                  <a:srgbClr val="12219D"/>
                </a:solidFill>
                <a:effectLst/>
                <a:uLnTx/>
                <a:uFillTx/>
                <a:latin typeface="Tahoma"/>
                <a:cs typeface="Tahoma"/>
              </a:rPr>
              <a:t>les</a:t>
            </a:r>
            <a:r>
              <a:rPr kumimoji="0" sz="2200" b="0" i="0" u="none" strike="noStrike" kern="0" cap="none" spc="-105" normalizeH="0" baseline="0" noProof="0" dirty="0">
                <a:ln>
                  <a:noFill/>
                </a:ln>
                <a:solidFill>
                  <a:srgbClr val="12219D"/>
                </a:solidFill>
                <a:effectLst/>
                <a:uLnTx/>
                <a:uFillTx/>
                <a:latin typeface="Tahoma"/>
                <a:cs typeface="Tahoma"/>
              </a:rPr>
              <a:t> </a:t>
            </a:r>
            <a:r>
              <a:rPr kumimoji="0" sz="2200" b="0" i="0" u="none" strike="noStrike" kern="0" cap="none" spc="70" normalizeH="0" baseline="0" noProof="0" dirty="0">
                <a:ln>
                  <a:noFill/>
                </a:ln>
                <a:solidFill>
                  <a:srgbClr val="12219D"/>
                </a:solidFill>
                <a:effectLst/>
                <a:uLnTx/>
                <a:uFillTx/>
                <a:latin typeface="Tahoma"/>
                <a:cs typeface="Tahoma"/>
              </a:rPr>
              <a:t>interventions</a:t>
            </a:r>
            <a:r>
              <a:rPr kumimoji="0" sz="2200" b="0" i="0" u="none" strike="noStrike" kern="0" cap="none" spc="-105" normalizeH="0" baseline="0" noProof="0" dirty="0">
                <a:ln>
                  <a:noFill/>
                </a:ln>
                <a:solidFill>
                  <a:srgbClr val="12219D"/>
                </a:solidFill>
                <a:effectLst/>
                <a:uLnTx/>
                <a:uFillTx/>
                <a:latin typeface="Tahoma"/>
                <a:cs typeface="Tahoma"/>
              </a:rPr>
              <a:t> </a:t>
            </a:r>
            <a:r>
              <a:rPr kumimoji="0" sz="2200" b="0" i="0" u="none" strike="noStrike" kern="0" cap="none" spc="90" normalizeH="0" baseline="0" noProof="0" dirty="0">
                <a:ln>
                  <a:noFill/>
                </a:ln>
                <a:solidFill>
                  <a:srgbClr val="12219D"/>
                </a:solidFill>
                <a:effectLst/>
                <a:uLnTx/>
                <a:uFillTx/>
                <a:latin typeface="Tahoma"/>
                <a:cs typeface="Tahoma"/>
              </a:rPr>
              <a:t>sur</a:t>
            </a:r>
            <a:r>
              <a:rPr kumimoji="0" sz="2200" b="0" i="0" u="none" strike="noStrike" kern="0" cap="none" spc="-105" normalizeH="0" baseline="0" noProof="0" dirty="0">
                <a:ln>
                  <a:noFill/>
                </a:ln>
                <a:solidFill>
                  <a:srgbClr val="12219D"/>
                </a:solidFill>
                <a:effectLst/>
                <a:uLnTx/>
                <a:uFillTx/>
                <a:latin typeface="Tahoma"/>
                <a:cs typeface="Tahoma"/>
              </a:rPr>
              <a:t> </a:t>
            </a:r>
            <a:r>
              <a:rPr kumimoji="0" sz="2200" b="0" i="0" u="none" strike="noStrike" kern="0" cap="none" spc="30" normalizeH="0" baseline="0" noProof="0" dirty="0">
                <a:ln>
                  <a:noFill/>
                </a:ln>
                <a:solidFill>
                  <a:srgbClr val="12219D"/>
                </a:solidFill>
                <a:effectLst/>
                <a:uLnTx/>
                <a:uFillTx/>
                <a:latin typeface="Tahoma"/>
                <a:cs typeface="Tahoma"/>
              </a:rPr>
              <a:t>les </a:t>
            </a:r>
            <a:r>
              <a:rPr kumimoji="0" sz="2200" b="0" i="0" u="none" strike="noStrike" kern="0" cap="none" spc="70" normalizeH="0" baseline="0" noProof="0" dirty="0">
                <a:ln>
                  <a:noFill/>
                </a:ln>
                <a:solidFill>
                  <a:srgbClr val="12219D"/>
                </a:solidFill>
                <a:effectLst/>
                <a:uLnTx/>
                <a:uFillTx/>
                <a:latin typeface="Tahoma"/>
                <a:cs typeface="Tahoma"/>
              </a:rPr>
              <a:t>porcelets</a:t>
            </a:r>
            <a:r>
              <a:rPr kumimoji="0" sz="2200" b="0" i="0" u="none" strike="noStrike" kern="0" cap="none" spc="95" normalizeH="0" baseline="0" noProof="0" dirty="0">
                <a:ln>
                  <a:noFill/>
                </a:ln>
                <a:solidFill>
                  <a:srgbClr val="12219D"/>
                </a:solidFill>
                <a:effectLst/>
                <a:uLnTx/>
                <a:uFillTx/>
                <a:latin typeface="Tahoma"/>
                <a:cs typeface="Tahoma"/>
              </a:rPr>
              <a:t> </a:t>
            </a:r>
            <a:r>
              <a:rPr kumimoji="0" sz="2200" b="0" i="0" u="none" strike="noStrike" kern="0" cap="none" spc="0" normalizeH="0" baseline="0" noProof="0" dirty="0">
                <a:ln>
                  <a:noFill/>
                </a:ln>
                <a:solidFill>
                  <a:srgbClr val="12219D"/>
                </a:solidFill>
                <a:effectLst/>
                <a:uLnTx/>
                <a:uFillTx/>
                <a:latin typeface="Tahoma"/>
                <a:cs typeface="Tahoma"/>
              </a:rPr>
              <a:t>(castration,</a:t>
            </a:r>
            <a:r>
              <a:rPr kumimoji="0" sz="2200" b="0" i="0" u="none" strike="noStrike" kern="0" cap="none" spc="95" normalizeH="0" baseline="0" noProof="0" dirty="0">
                <a:ln>
                  <a:noFill/>
                </a:ln>
                <a:solidFill>
                  <a:srgbClr val="12219D"/>
                </a:solidFill>
                <a:effectLst/>
                <a:uLnTx/>
                <a:uFillTx/>
                <a:latin typeface="Tahoma"/>
                <a:cs typeface="Tahoma"/>
              </a:rPr>
              <a:t> </a:t>
            </a:r>
            <a:r>
              <a:rPr kumimoji="0" sz="2200" b="0" i="0" u="none" strike="noStrike" kern="0" cap="none" spc="-10" normalizeH="0" baseline="0" noProof="0" dirty="0">
                <a:ln>
                  <a:noFill/>
                </a:ln>
                <a:solidFill>
                  <a:srgbClr val="12219D"/>
                </a:solidFill>
                <a:effectLst/>
                <a:uLnTx/>
                <a:uFillTx/>
                <a:latin typeface="Tahoma"/>
                <a:cs typeface="Tahoma"/>
              </a:rPr>
              <a:t>caudectomie,...)</a:t>
            </a:r>
            <a:endParaRPr kumimoji="0" sz="2200" b="0" i="0" u="none" strike="noStrike" kern="0" cap="none" spc="0" normalizeH="0" baseline="0" noProof="0">
              <a:ln>
                <a:noFill/>
              </a:ln>
              <a:solidFill>
                <a:sysClr val="windowText" lastClr="000000"/>
              </a:solidFill>
              <a:effectLst/>
              <a:uLnTx/>
              <a:uFillTx/>
              <a:latin typeface="Tahoma"/>
              <a:cs typeface="Tahoma"/>
            </a:endParaRPr>
          </a:p>
          <a:p>
            <a:pPr marL="27940" marR="2111375" lvl="0" indent="0" defTabSz="914400" eaLnBrk="1" fontAlgn="auto" latinLnBrk="0" hangingPunct="1">
              <a:lnSpc>
                <a:spcPct val="116500"/>
              </a:lnSpc>
              <a:spcBef>
                <a:spcPts val="1205"/>
              </a:spcBef>
              <a:spcAft>
                <a:spcPts val="0"/>
              </a:spcAft>
              <a:buClrTx/>
              <a:buSzTx/>
              <a:buFontTx/>
              <a:buNone/>
              <a:tabLst/>
              <a:defRPr/>
            </a:pPr>
            <a:r>
              <a:rPr kumimoji="0" sz="2200" b="0" i="0" u="none" strike="noStrike" kern="0" cap="none" spc="-114" normalizeH="0" baseline="0" noProof="0" dirty="0">
                <a:ln>
                  <a:noFill/>
                </a:ln>
                <a:solidFill>
                  <a:srgbClr val="12219D"/>
                </a:solidFill>
                <a:effectLst/>
                <a:uLnTx/>
                <a:uFillTx/>
                <a:latin typeface="Arial Black"/>
                <a:cs typeface="Arial Black"/>
              </a:rPr>
              <a:t>Reproduction</a:t>
            </a:r>
            <a:r>
              <a:rPr kumimoji="0" sz="2200" b="0" i="0" u="none" strike="noStrike" kern="0" cap="none" spc="-110" normalizeH="0" baseline="0" noProof="0" dirty="0">
                <a:ln>
                  <a:noFill/>
                </a:ln>
                <a:solidFill>
                  <a:srgbClr val="12219D"/>
                </a:solidFill>
                <a:effectLst/>
                <a:uLnTx/>
                <a:uFillTx/>
                <a:latin typeface="Arial Black"/>
                <a:cs typeface="Arial Black"/>
              </a:rPr>
              <a:t> </a:t>
            </a:r>
            <a:r>
              <a:rPr kumimoji="0" sz="2200" b="0" i="0" u="none" strike="noStrike" kern="0" cap="none" spc="-50" normalizeH="0" baseline="0" noProof="0" dirty="0">
                <a:ln>
                  <a:noFill/>
                </a:ln>
                <a:solidFill>
                  <a:srgbClr val="12219D"/>
                </a:solidFill>
                <a:effectLst/>
                <a:uLnTx/>
                <a:uFillTx/>
                <a:latin typeface="Arial Black"/>
                <a:cs typeface="Arial Black"/>
              </a:rPr>
              <a:t>: </a:t>
            </a:r>
            <a:r>
              <a:rPr kumimoji="0" sz="2200" b="0" i="0" u="none" strike="noStrike" kern="0" cap="none" spc="60" normalizeH="0" baseline="0" noProof="0" dirty="0">
                <a:ln>
                  <a:noFill/>
                </a:ln>
                <a:solidFill>
                  <a:srgbClr val="12219D"/>
                </a:solidFill>
                <a:effectLst/>
                <a:uLnTx/>
                <a:uFillTx/>
                <a:latin typeface="Tahoma"/>
                <a:cs typeface="Tahoma"/>
              </a:rPr>
              <a:t>Détecter</a:t>
            </a:r>
            <a:r>
              <a:rPr kumimoji="0" sz="2200" b="0" i="0" u="none" strike="noStrike" kern="0" cap="none" spc="-95" normalizeH="0" baseline="0" noProof="0" dirty="0">
                <a:ln>
                  <a:noFill/>
                </a:ln>
                <a:solidFill>
                  <a:srgbClr val="12219D"/>
                </a:solidFill>
                <a:effectLst/>
                <a:uLnTx/>
                <a:uFillTx/>
                <a:latin typeface="Tahoma"/>
                <a:cs typeface="Tahoma"/>
              </a:rPr>
              <a:t> </a:t>
            </a:r>
            <a:r>
              <a:rPr kumimoji="0" sz="2200" b="0" i="0" u="none" strike="noStrike" kern="0" cap="none" spc="55" normalizeH="0" baseline="0" noProof="0" dirty="0">
                <a:ln>
                  <a:noFill/>
                </a:ln>
                <a:solidFill>
                  <a:srgbClr val="12219D"/>
                </a:solidFill>
                <a:effectLst/>
                <a:uLnTx/>
                <a:uFillTx/>
                <a:latin typeface="Tahoma"/>
                <a:cs typeface="Tahoma"/>
              </a:rPr>
              <a:t>les</a:t>
            </a:r>
            <a:r>
              <a:rPr kumimoji="0" sz="2200" b="0" i="0" u="none" strike="noStrike" kern="0" cap="none" spc="-95" normalizeH="0" baseline="0" noProof="0" dirty="0">
                <a:ln>
                  <a:noFill/>
                </a:ln>
                <a:solidFill>
                  <a:srgbClr val="12219D"/>
                </a:solidFill>
                <a:effectLst/>
                <a:uLnTx/>
                <a:uFillTx/>
                <a:latin typeface="Tahoma"/>
                <a:cs typeface="Tahoma"/>
              </a:rPr>
              <a:t> </a:t>
            </a:r>
            <a:r>
              <a:rPr kumimoji="0" sz="2200" b="0" i="0" u="none" strike="noStrike" kern="0" cap="none" spc="65" normalizeH="0" baseline="0" noProof="0" dirty="0">
                <a:ln>
                  <a:noFill/>
                </a:ln>
                <a:solidFill>
                  <a:srgbClr val="12219D"/>
                </a:solidFill>
                <a:effectLst/>
                <a:uLnTx/>
                <a:uFillTx/>
                <a:latin typeface="Tahoma"/>
                <a:cs typeface="Tahoma"/>
              </a:rPr>
              <a:t>chaleurs </a:t>
            </a:r>
            <a:r>
              <a:rPr kumimoji="0" sz="2200" b="0" i="0" u="none" strike="noStrike" kern="0" cap="none" spc="55" normalizeH="0" baseline="0" noProof="0" dirty="0">
                <a:ln>
                  <a:noFill/>
                </a:ln>
                <a:solidFill>
                  <a:srgbClr val="12219D"/>
                </a:solidFill>
                <a:effectLst/>
                <a:uLnTx/>
                <a:uFillTx/>
                <a:latin typeface="Tahoma"/>
                <a:cs typeface="Tahoma"/>
              </a:rPr>
              <a:t>Réaliser</a:t>
            </a:r>
            <a:r>
              <a:rPr kumimoji="0" sz="2200" b="0" i="0" u="none" strike="noStrike" kern="0" cap="none" spc="-110" normalizeH="0" baseline="0" noProof="0" dirty="0">
                <a:ln>
                  <a:noFill/>
                </a:ln>
                <a:solidFill>
                  <a:srgbClr val="12219D"/>
                </a:solidFill>
                <a:effectLst/>
                <a:uLnTx/>
                <a:uFillTx/>
                <a:latin typeface="Tahoma"/>
                <a:cs typeface="Tahoma"/>
              </a:rPr>
              <a:t> </a:t>
            </a:r>
            <a:r>
              <a:rPr kumimoji="0" sz="2200" b="0" i="0" u="none" strike="noStrike" kern="0" cap="none" spc="55" normalizeH="0" baseline="0" noProof="0" dirty="0">
                <a:ln>
                  <a:noFill/>
                </a:ln>
                <a:solidFill>
                  <a:srgbClr val="12219D"/>
                </a:solidFill>
                <a:effectLst/>
                <a:uLnTx/>
                <a:uFillTx/>
                <a:latin typeface="Tahoma"/>
                <a:cs typeface="Tahoma"/>
              </a:rPr>
              <a:t>les</a:t>
            </a:r>
            <a:r>
              <a:rPr kumimoji="0" sz="2200" b="0" i="0" u="none" strike="noStrike" kern="0" cap="none" spc="-110" normalizeH="0" baseline="0" noProof="0" dirty="0">
                <a:ln>
                  <a:noFill/>
                </a:ln>
                <a:solidFill>
                  <a:srgbClr val="12219D"/>
                </a:solidFill>
                <a:effectLst/>
                <a:uLnTx/>
                <a:uFillTx/>
                <a:latin typeface="Tahoma"/>
                <a:cs typeface="Tahoma"/>
              </a:rPr>
              <a:t> </a:t>
            </a:r>
            <a:r>
              <a:rPr kumimoji="0" sz="2200" b="0" i="0" u="none" strike="noStrike" kern="0" cap="none" spc="-25" normalizeH="0" baseline="0" noProof="0" dirty="0">
                <a:ln>
                  <a:noFill/>
                </a:ln>
                <a:solidFill>
                  <a:srgbClr val="12219D"/>
                </a:solidFill>
                <a:effectLst/>
                <a:uLnTx/>
                <a:uFillTx/>
                <a:latin typeface="Tahoma"/>
                <a:cs typeface="Tahoma"/>
              </a:rPr>
              <a:t>IA</a:t>
            </a:r>
            <a:endParaRPr kumimoji="0" sz="2200" b="0" i="0" u="none" strike="noStrike" kern="0" cap="none" spc="0" normalizeH="0" baseline="0" noProof="0">
              <a:ln>
                <a:noFill/>
              </a:ln>
              <a:solidFill>
                <a:sysClr val="windowText" lastClr="000000"/>
              </a:solidFill>
              <a:effectLst/>
              <a:uLnTx/>
              <a:uFillTx/>
              <a:latin typeface="Tahoma"/>
              <a:cs typeface="Tahoma"/>
            </a:endParaRPr>
          </a:p>
          <a:p>
            <a:pPr marL="27940" marR="1370965" lvl="0" indent="0" defTabSz="914400" eaLnBrk="1" fontAlgn="auto" latinLnBrk="0" hangingPunct="1">
              <a:lnSpc>
                <a:spcPct val="116500"/>
              </a:lnSpc>
              <a:spcBef>
                <a:spcPts val="0"/>
              </a:spcBef>
              <a:spcAft>
                <a:spcPts val="0"/>
              </a:spcAft>
              <a:buClrTx/>
              <a:buSzTx/>
              <a:buFontTx/>
              <a:buNone/>
              <a:tabLst/>
              <a:defRPr/>
            </a:pPr>
            <a:r>
              <a:rPr kumimoji="0" sz="2200" b="0" i="0" u="none" strike="noStrike" kern="0" cap="none" spc="75" normalizeH="0" baseline="0" noProof="0" dirty="0">
                <a:ln>
                  <a:noFill/>
                </a:ln>
                <a:solidFill>
                  <a:srgbClr val="12219D"/>
                </a:solidFill>
                <a:effectLst/>
                <a:uLnTx/>
                <a:uFillTx/>
                <a:latin typeface="Tahoma"/>
                <a:cs typeface="Tahoma"/>
              </a:rPr>
              <a:t>Diagnostiquer</a:t>
            </a:r>
            <a:r>
              <a:rPr kumimoji="0" sz="2200" b="0" i="0" u="none" strike="noStrike" kern="0" cap="none" spc="-114" normalizeH="0" baseline="0" noProof="0" dirty="0">
                <a:ln>
                  <a:noFill/>
                </a:ln>
                <a:solidFill>
                  <a:srgbClr val="12219D"/>
                </a:solidFill>
                <a:effectLst/>
                <a:uLnTx/>
                <a:uFillTx/>
                <a:latin typeface="Tahoma"/>
                <a:cs typeface="Tahoma"/>
              </a:rPr>
              <a:t> </a:t>
            </a:r>
            <a:r>
              <a:rPr kumimoji="0" sz="2200" b="0" i="0" u="none" strike="noStrike" kern="0" cap="none" spc="60" normalizeH="0" baseline="0" noProof="0" dirty="0">
                <a:ln>
                  <a:noFill/>
                </a:ln>
                <a:solidFill>
                  <a:srgbClr val="12219D"/>
                </a:solidFill>
                <a:effectLst/>
                <a:uLnTx/>
                <a:uFillTx/>
                <a:latin typeface="Tahoma"/>
                <a:cs typeface="Tahoma"/>
              </a:rPr>
              <a:t>la</a:t>
            </a:r>
            <a:r>
              <a:rPr kumimoji="0" sz="2200" b="0" i="0" u="none" strike="noStrike" kern="0" cap="none" spc="-110" normalizeH="0" baseline="0" noProof="0" dirty="0">
                <a:ln>
                  <a:noFill/>
                </a:ln>
                <a:solidFill>
                  <a:srgbClr val="12219D"/>
                </a:solidFill>
                <a:effectLst/>
                <a:uLnTx/>
                <a:uFillTx/>
                <a:latin typeface="Tahoma"/>
                <a:cs typeface="Tahoma"/>
              </a:rPr>
              <a:t> </a:t>
            </a:r>
            <a:r>
              <a:rPr kumimoji="0" sz="2200" b="0" i="0" u="none" strike="noStrike" kern="0" cap="none" spc="45" normalizeH="0" baseline="0" noProof="0" dirty="0">
                <a:ln>
                  <a:noFill/>
                </a:ln>
                <a:solidFill>
                  <a:srgbClr val="12219D"/>
                </a:solidFill>
                <a:effectLst/>
                <a:uLnTx/>
                <a:uFillTx/>
                <a:latin typeface="Tahoma"/>
                <a:cs typeface="Tahoma"/>
              </a:rPr>
              <a:t>gestation </a:t>
            </a:r>
            <a:r>
              <a:rPr kumimoji="0" sz="2200" b="0" i="0" u="none" strike="noStrike" kern="0" cap="none" spc="80" normalizeH="0" baseline="0" noProof="0" dirty="0">
                <a:ln>
                  <a:noFill/>
                </a:ln>
                <a:solidFill>
                  <a:srgbClr val="12219D"/>
                </a:solidFill>
                <a:effectLst/>
                <a:uLnTx/>
                <a:uFillTx/>
                <a:latin typeface="Tahoma"/>
                <a:cs typeface="Tahoma"/>
              </a:rPr>
              <a:t>Aider</a:t>
            </a:r>
            <a:r>
              <a:rPr kumimoji="0" sz="2200" b="0" i="0" u="none" strike="noStrike" kern="0" cap="none" spc="-114" normalizeH="0" baseline="0" noProof="0" dirty="0">
                <a:ln>
                  <a:noFill/>
                </a:ln>
                <a:solidFill>
                  <a:srgbClr val="12219D"/>
                </a:solidFill>
                <a:effectLst/>
                <a:uLnTx/>
                <a:uFillTx/>
                <a:latin typeface="Tahoma"/>
                <a:cs typeface="Tahoma"/>
              </a:rPr>
              <a:t> </a:t>
            </a:r>
            <a:r>
              <a:rPr kumimoji="0" sz="2200" b="0" i="0" u="none" strike="noStrike" kern="0" cap="none" spc="65" normalizeH="0" baseline="0" noProof="0" dirty="0">
                <a:ln>
                  <a:noFill/>
                </a:ln>
                <a:solidFill>
                  <a:srgbClr val="12219D"/>
                </a:solidFill>
                <a:effectLst/>
                <a:uLnTx/>
                <a:uFillTx/>
                <a:latin typeface="Tahoma"/>
                <a:cs typeface="Tahoma"/>
              </a:rPr>
              <a:t>à</a:t>
            </a:r>
            <a:r>
              <a:rPr kumimoji="0" sz="2200" b="0" i="0" u="none" strike="noStrike" kern="0" cap="none" spc="-110" normalizeH="0" baseline="0" noProof="0" dirty="0">
                <a:ln>
                  <a:noFill/>
                </a:ln>
                <a:solidFill>
                  <a:srgbClr val="12219D"/>
                </a:solidFill>
                <a:effectLst/>
                <a:uLnTx/>
                <a:uFillTx/>
                <a:latin typeface="Tahoma"/>
                <a:cs typeface="Tahoma"/>
              </a:rPr>
              <a:t> </a:t>
            </a:r>
            <a:r>
              <a:rPr kumimoji="0" sz="2200" b="0" i="0" u="none" strike="noStrike" kern="0" cap="none" spc="60" normalizeH="0" baseline="0" noProof="0" dirty="0">
                <a:ln>
                  <a:noFill/>
                </a:ln>
                <a:solidFill>
                  <a:srgbClr val="12219D"/>
                </a:solidFill>
                <a:effectLst/>
                <a:uLnTx/>
                <a:uFillTx/>
                <a:latin typeface="Tahoma"/>
                <a:cs typeface="Tahoma"/>
              </a:rPr>
              <a:t>la</a:t>
            </a:r>
            <a:r>
              <a:rPr kumimoji="0" sz="2200" b="0" i="0" u="none" strike="noStrike" kern="0" cap="none" spc="-110" normalizeH="0" baseline="0" noProof="0" dirty="0">
                <a:ln>
                  <a:noFill/>
                </a:ln>
                <a:solidFill>
                  <a:srgbClr val="12219D"/>
                </a:solidFill>
                <a:effectLst/>
                <a:uLnTx/>
                <a:uFillTx/>
                <a:latin typeface="Tahoma"/>
                <a:cs typeface="Tahoma"/>
              </a:rPr>
              <a:t> </a:t>
            </a:r>
            <a:r>
              <a:rPr kumimoji="0" sz="2200" b="0" i="0" u="none" strike="noStrike" kern="0" cap="none" spc="85" normalizeH="0" baseline="0" noProof="0" dirty="0">
                <a:ln>
                  <a:noFill/>
                </a:ln>
                <a:solidFill>
                  <a:srgbClr val="12219D"/>
                </a:solidFill>
                <a:effectLst/>
                <a:uLnTx/>
                <a:uFillTx/>
                <a:latin typeface="Tahoma"/>
                <a:cs typeface="Tahoma"/>
              </a:rPr>
              <a:t>mise</a:t>
            </a:r>
            <a:r>
              <a:rPr kumimoji="0" sz="2200" b="0" i="0" u="none" strike="noStrike" kern="0" cap="none" spc="-114" normalizeH="0" baseline="0" noProof="0" dirty="0">
                <a:ln>
                  <a:noFill/>
                </a:ln>
                <a:solidFill>
                  <a:srgbClr val="12219D"/>
                </a:solidFill>
                <a:effectLst/>
                <a:uLnTx/>
                <a:uFillTx/>
                <a:latin typeface="Tahoma"/>
                <a:cs typeface="Tahoma"/>
              </a:rPr>
              <a:t> </a:t>
            </a:r>
            <a:r>
              <a:rPr kumimoji="0" sz="2200" b="0" i="0" u="none" strike="noStrike" kern="0" cap="none" spc="55" normalizeH="0" baseline="0" noProof="0" dirty="0">
                <a:ln>
                  <a:noFill/>
                </a:ln>
                <a:solidFill>
                  <a:srgbClr val="12219D"/>
                </a:solidFill>
                <a:effectLst/>
                <a:uLnTx/>
                <a:uFillTx/>
                <a:latin typeface="Tahoma"/>
                <a:cs typeface="Tahoma"/>
              </a:rPr>
              <a:t>bas </a:t>
            </a:r>
            <a:r>
              <a:rPr kumimoji="0" sz="2200" b="0" i="0" u="none" strike="noStrike" kern="0" cap="none" spc="0" normalizeH="0" baseline="0" noProof="0" dirty="0">
                <a:ln>
                  <a:noFill/>
                </a:ln>
                <a:solidFill>
                  <a:srgbClr val="12219D"/>
                </a:solidFill>
                <a:effectLst/>
                <a:uLnTx/>
                <a:uFillTx/>
                <a:latin typeface="Tahoma"/>
                <a:cs typeface="Tahoma"/>
              </a:rPr>
              <a:t>Intervenir</a:t>
            </a:r>
            <a:r>
              <a:rPr kumimoji="0" sz="2200" b="0" i="0" u="none" strike="noStrike" kern="0" cap="none" spc="35" normalizeH="0" baseline="0" noProof="0" dirty="0">
                <a:ln>
                  <a:noFill/>
                </a:ln>
                <a:solidFill>
                  <a:srgbClr val="12219D"/>
                </a:solidFill>
                <a:effectLst/>
                <a:uLnTx/>
                <a:uFillTx/>
                <a:latin typeface="Tahoma"/>
                <a:cs typeface="Tahoma"/>
              </a:rPr>
              <a:t> </a:t>
            </a:r>
            <a:r>
              <a:rPr kumimoji="0" sz="2200" b="0" i="0" u="none" strike="noStrike" kern="0" cap="none" spc="90" normalizeH="0" baseline="0" noProof="0" dirty="0">
                <a:ln>
                  <a:noFill/>
                </a:ln>
                <a:solidFill>
                  <a:srgbClr val="12219D"/>
                </a:solidFill>
                <a:effectLst/>
                <a:uLnTx/>
                <a:uFillTx/>
                <a:latin typeface="Tahoma"/>
                <a:cs typeface="Tahoma"/>
              </a:rPr>
              <a:t>sur</a:t>
            </a:r>
            <a:r>
              <a:rPr kumimoji="0" sz="2200" b="0" i="0" u="none" strike="noStrike" kern="0" cap="none" spc="35" normalizeH="0" baseline="0" noProof="0" dirty="0">
                <a:ln>
                  <a:noFill/>
                </a:ln>
                <a:solidFill>
                  <a:srgbClr val="12219D"/>
                </a:solidFill>
                <a:effectLst/>
                <a:uLnTx/>
                <a:uFillTx/>
                <a:latin typeface="Tahoma"/>
                <a:cs typeface="Tahoma"/>
              </a:rPr>
              <a:t> </a:t>
            </a:r>
            <a:r>
              <a:rPr kumimoji="0" sz="2200" b="0" i="0" u="none" strike="noStrike" kern="0" cap="none" spc="55" normalizeH="0" baseline="0" noProof="0" dirty="0">
                <a:ln>
                  <a:noFill/>
                </a:ln>
                <a:solidFill>
                  <a:srgbClr val="12219D"/>
                </a:solidFill>
                <a:effectLst/>
                <a:uLnTx/>
                <a:uFillTx/>
                <a:latin typeface="Tahoma"/>
                <a:cs typeface="Tahoma"/>
              </a:rPr>
              <a:t>les</a:t>
            </a:r>
            <a:r>
              <a:rPr kumimoji="0" sz="2200" b="0" i="0" u="none" strike="noStrike" kern="0" cap="none" spc="35" normalizeH="0" baseline="0" noProof="0" dirty="0">
                <a:ln>
                  <a:noFill/>
                </a:ln>
                <a:solidFill>
                  <a:srgbClr val="12219D"/>
                </a:solidFill>
                <a:effectLst/>
                <a:uLnTx/>
                <a:uFillTx/>
                <a:latin typeface="Tahoma"/>
                <a:cs typeface="Tahoma"/>
              </a:rPr>
              <a:t> </a:t>
            </a:r>
            <a:r>
              <a:rPr kumimoji="0" sz="2200" b="0" i="0" u="none" strike="noStrike" kern="0" cap="none" spc="60" normalizeH="0" baseline="0" noProof="0" dirty="0">
                <a:ln>
                  <a:noFill/>
                </a:ln>
                <a:solidFill>
                  <a:srgbClr val="12219D"/>
                </a:solidFill>
                <a:effectLst/>
                <a:uLnTx/>
                <a:uFillTx/>
                <a:latin typeface="Tahoma"/>
                <a:cs typeface="Tahoma"/>
              </a:rPr>
              <a:t>porcelets</a:t>
            </a:r>
            <a:endParaRPr kumimoji="0" sz="2200" b="0" i="0" u="none" strike="noStrike" kern="0" cap="none" spc="0" normalizeH="0" baseline="0" noProof="0">
              <a:ln>
                <a:noFill/>
              </a:ln>
              <a:solidFill>
                <a:sysClr val="windowText" lastClr="000000"/>
              </a:solidFill>
              <a:effectLst/>
              <a:uLnTx/>
              <a:uFillTx/>
              <a:latin typeface="Tahoma"/>
              <a:cs typeface="Tahoma"/>
            </a:endParaRPr>
          </a:p>
        </p:txBody>
      </p:sp>
      <p:sp>
        <p:nvSpPr>
          <p:cNvPr id="27" name="object 27"/>
          <p:cNvSpPr txBox="1"/>
          <p:nvPr/>
        </p:nvSpPr>
        <p:spPr>
          <a:xfrm>
            <a:off x="1437905" y="699905"/>
            <a:ext cx="106680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rgbClr val="F4F5FB"/>
                </a:solidFill>
                <a:effectLst/>
                <a:uLnTx/>
                <a:uFillTx/>
                <a:latin typeface="Tahoma"/>
                <a:cs typeface="Tahoma"/>
              </a:rPr>
              <a:t>AG</a:t>
            </a:r>
            <a:r>
              <a:rPr kumimoji="0" sz="1200" b="0" i="0" u="none" strike="noStrike" kern="0" cap="none" spc="25" normalizeH="0" baseline="0" noProof="0" dirty="0">
                <a:ln>
                  <a:noFill/>
                </a:ln>
                <a:solidFill>
                  <a:srgbClr val="F4F5FB"/>
                </a:solidFill>
                <a:effectLst/>
                <a:uLnTx/>
                <a:uFillTx/>
                <a:latin typeface="Tahoma"/>
                <a:cs typeface="Tahoma"/>
              </a:rPr>
              <a:t> </a:t>
            </a:r>
            <a:r>
              <a:rPr kumimoji="0" sz="1200" b="0" i="0" u="none" strike="noStrike" kern="0" cap="none" spc="-10" normalizeH="0" baseline="0" noProof="0" dirty="0">
                <a:ln>
                  <a:noFill/>
                </a:ln>
                <a:solidFill>
                  <a:srgbClr val="F4F5FB"/>
                </a:solidFill>
                <a:effectLst/>
                <a:uLnTx/>
                <a:uFillTx/>
                <a:latin typeface="Tahoma"/>
                <a:cs typeface="Tahoma"/>
              </a:rPr>
              <a:t>Interp’Aura</a:t>
            </a:r>
            <a:endParaRPr kumimoji="0" sz="1200" b="0" i="0" u="none" strike="noStrike" kern="0" cap="none" spc="0" normalizeH="0" baseline="0" noProof="0">
              <a:ln>
                <a:noFill/>
              </a:ln>
              <a:solidFill>
                <a:sysClr val="windowText" lastClr="000000"/>
              </a:solidFill>
              <a:effectLst/>
              <a:uLnTx/>
              <a:uFillTx/>
              <a:latin typeface="Tahoma"/>
              <a:cs typeface="Tahoma"/>
            </a:endParaRPr>
          </a:p>
        </p:txBody>
      </p:sp>
      <p:sp>
        <p:nvSpPr>
          <p:cNvPr id="28" name="object 28"/>
          <p:cNvSpPr txBox="1"/>
          <p:nvPr/>
        </p:nvSpPr>
        <p:spPr>
          <a:xfrm>
            <a:off x="15914670" y="699905"/>
            <a:ext cx="80454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rgbClr val="F4F5FB"/>
                </a:solidFill>
                <a:effectLst/>
                <a:uLnTx/>
                <a:uFillTx/>
                <a:latin typeface="Tahoma"/>
                <a:cs typeface="Tahoma"/>
              </a:rPr>
              <a:t>9 juin </a:t>
            </a:r>
            <a:r>
              <a:rPr kumimoji="0" sz="1200" b="0" i="0" u="none" strike="noStrike" kern="0" cap="none" spc="-20" normalizeH="0" baseline="0" noProof="0" dirty="0">
                <a:ln>
                  <a:noFill/>
                </a:ln>
                <a:solidFill>
                  <a:srgbClr val="F4F5FB"/>
                </a:solidFill>
                <a:effectLst/>
                <a:uLnTx/>
                <a:uFillTx/>
                <a:latin typeface="Tahoma"/>
                <a:cs typeface="Tahoma"/>
              </a:rPr>
              <a:t>2026</a:t>
            </a:r>
            <a:endParaRPr kumimoji="0" sz="1200" b="0" i="0" u="none" strike="noStrike" kern="0" cap="none" spc="0" normalizeH="0" baseline="0" noProof="0">
              <a:ln>
                <a:noFill/>
              </a:ln>
              <a:solidFill>
                <a:sysClr val="windowText" lastClr="000000"/>
              </a:solidFill>
              <a:effectLst/>
              <a:uLnTx/>
              <a:uFillTx/>
              <a:latin typeface="Tahoma"/>
              <a:cs typeface="Tahoma"/>
            </a:endParaRPr>
          </a:p>
        </p:txBody>
      </p:sp>
      <p:pic>
        <p:nvPicPr>
          <p:cNvPr id="29" name="object 29"/>
          <p:cNvPicPr/>
          <p:nvPr/>
        </p:nvPicPr>
        <p:blipFill>
          <a:blip r:embed="rId9" cstate="print"/>
          <a:stretch>
            <a:fillRect/>
          </a:stretch>
        </p:blipFill>
        <p:spPr>
          <a:xfrm>
            <a:off x="12553512" y="8231944"/>
            <a:ext cx="95250" cy="95249"/>
          </a:xfrm>
          <a:prstGeom prst="rect">
            <a:avLst/>
          </a:prstGeom>
        </p:spPr>
      </p:pic>
      <p:pic>
        <p:nvPicPr>
          <p:cNvPr id="30" name="object 30"/>
          <p:cNvPicPr/>
          <p:nvPr/>
        </p:nvPicPr>
        <p:blipFill>
          <a:blip r:embed="rId9" cstate="print"/>
          <a:stretch>
            <a:fillRect/>
          </a:stretch>
        </p:blipFill>
        <p:spPr>
          <a:xfrm>
            <a:off x="12553512" y="8622469"/>
            <a:ext cx="95250" cy="95249"/>
          </a:xfrm>
          <a:prstGeom prst="rect">
            <a:avLst/>
          </a:prstGeom>
        </p:spPr>
      </p:pic>
      <p:pic>
        <p:nvPicPr>
          <p:cNvPr id="31" name="object 31"/>
          <p:cNvPicPr/>
          <p:nvPr/>
        </p:nvPicPr>
        <p:blipFill>
          <a:blip r:embed="rId9" cstate="print"/>
          <a:stretch>
            <a:fillRect/>
          </a:stretch>
        </p:blipFill>
        <p:spPr>
          <a:xfrm>
            <a:off x="12553512" y="9012994"/>
            <a:ext cx="95250" cy="95249"/>
          </a:xfrm>
          <a:prstGeom prst="rect">
            <a:avLst/>
          </a:prstGeom>
        </p:spPr>
      </p:pic>
      <p:sp>
        <p:nvSpPr>
          <p:cNvPr id="32" name="object 32"/>
          <p:cNvSpPr txBox="1"/>
          <p:nvPr/>
        </p:nvSpPr>
        <p:spPr>
          <a:xfrm>
            <a:off x="12321737" y="7636943"/>
            <a:ext cx="4954270" cy="1587500"/>
          </a:xfrm>
          <a:prstGeom prst="rect">
            <a:avLst/>
          </a:prstGeom>
        </p:spPr>
        <p:txBody>
          <a:bodyPr vert="horz" wrap="square" lIns="0" tIns="67945" rIns="0" bIns="0" rtlCol="0">
            <a:spAutoFit/>
          </a:bodyPr>
          <a:lstStyle/>
          <a:p>
            <a:pPr marL="12700" marR="0" lvl="0" indent="0" defTabSz="914400" eaLnBrk="1" fontAlgn="auto" latinLnBrk="0" hangingPunct="1">
              <a:lnSpc>
                <a:spcPct val="100000"/>
              </a:lnSpc>
              <a:spcBef>
                <a:spcPts val="535"/>
              </a:spcBef>
              <a:spcAft>
                <a:spcPts val="0"/>
              </a:spcAft>
              <a:buClrTx/>
              <a:buSzTx/>
              <a:buFontTx/>
              <a:buNone/>
              <a:tabLst/>
              <a:defRPr/>
            </a:pPr>
            <a:r>
              <a:rPr kumimoji="0" sz="2200" b="0" i="0" u="none" strike="noStrike" kern="0" cap="none" spc="-200" normalizeH="0" baseline="0" noProof="0" dirty="0">
                <a:ln>
                  <a:noFill/>
                </a:ln>
                <a:solidFill>
                  <a:srgbClr val="FFFFFF"/>
                </a:solidFill>
                <a:effectLst/>
                <a:uLnTx/>
                <a:uFillTx/>
                <a:latin typeface="Arial Black"/>
                <a:cs typeface="Arial Black"/>
              </a:rPr>
              <a:t>En</a:t>
            </a:r>
            <a:r>
              <a:rPr kumimoji="0" sz="2200" b="0" i="0" u="none" strike="noStrike" kern="0" cap="none" spc="-145" normalizeH="0" baseline="0" noProof="0" dirty="0">
                <a:ln>
                  <a:noFill/>
                </a:ln>
                <a:solidFill>
                  <a:srgbClr val="FFFFFF"/>
                </a:solidFill>
                <a:effectLst/>
                <a:uLnTx/>
                <a:uFillTx/>
                <a:latin typeface="Arial Black"/>
                <a:cs typeface="Arial Black"/>
              </a:rPr>
              <a:t> </a:t>
            </a:r>
            <a:r>
              <a:rPr kumimoji="0" sz="2200" b="0" i="0" u="none" strike="noStrike" kern="0" cap="none" spc="-114" normalizeH="0" baseline="0" noProof="0" dirty="0">
                <a:ln>
                  <a:noFill/>
                </a:ln>
                <a:solidFill>
                  <a:srgbClr val="FFFFFF"/>
                </a:solidFill>
                <a:effectLst/>
                <a:uLnTx/>
                <a:uFillTx/>
                <a:latin typeface="Arial Black"/>
                <a:cs typeface="Arial Black"/>
              </a:rPr>
              <a:t>transversal</a:t>
            </a:r>
            <a:r>
              <a:rPr kumimoji="0" sz="2200" b="0" i="0" u="none" strike="noStrike" kern="0" cap="none" spc="-145" normalizeH="0" baseline="0" noProof="0" dirty="0">
                <a:ln>
                  <a:noFill/>
                </a:ln>
                <a:solidFill>
                  <a:srgbClr val="FFFFFF"/>
                </a:solidFill>
                <a:effectLst/>
                <a:uLnTx/>
                <a:uFillTx/>
                <a:latin typeface="Arial Black"/>
                <a:cs typeface="Arial Black"/>
              </a:rPr>
              <a:t> </a:t>
            </a:r>
            <a:r>
              <a:rPr kumimoji="0" sz="2200" b="0" i="0" u="none" strike="noStrike" kern="0" cap="none" spc="-50" normalizeH="0" baseline="0" noProof="0" dirty="0">
                <a:ln>
                  <a:noFill/>
                </a:ln>
                <a:solidFill>
                  <a:srgbClr val="FFFFFF"/>
                </a:solidFill>
                <a:effectLst/>
                <a:uLnTx/>
                <a:uFillTx/>
                <a:latin typeface="Arial Black"/>
                <a:cs typeface="Arial Black"/>
              </a:rPr>
              <a:t>:</a:t>
            </a:r>
            <a:endParaRPr kumimoji="0" sz="2200" b="0" i="0" u="none" strike="noStrike" kern="0" cap="none" spc="0" normalizeH="0" baseline="0" noProof="0">
              <a:ln>
                <a:noFill/>
              </a:ln>
              <a:solidFill>
                <a:sysClr val="windowText" lastClr="000000"/>
              </a:solidFill>
              <a:effectLst/>
              <a:uLnTx/>
              <a:uFillTx/>
              <a:latin typeface="Arial Black"/>
              <a:cs typeface="Arial Black"/>
            </a:endParaRPr>
          </a:p>
          <a:p>
            <a:pPr marL="487045" marR="5080" lvl="0" indent="0" defTabSz="914400" eaLnBrk="1" fontAlgn="auto" latinLnBrk="0" hangingPunct="1">
              <a:lnSpc>
                <a:spcPct val="116500"/>
              </a:lnSpc>
              <a:spcBef>
                <a:spcPts val="0"/>
              </a:spcBef>
              <a:spcAft>
                <a:spcPts val="0"/>
              </a:spcAft>
              <a:buClrTx/>
              <a:buSzTx/>
              <a:buFontTx/>
              <a:buNone/>
              <a:tabLst/>
              <a:defRPr/>
            </a:pPr>
            <a:r>
              <a:rPr kumimoji="0" sz="2200" b="0" i="0" u="none" strike="noStrike" kern="0" cap="none" spc="105" normalizeH="0" baseline="0" noProof="0" dirty="0">
                <a:ln>
                  <a:noFill/>
                </a:ln>
                <a:solidFill>
                  <a:srgbClr val="FFFFFF"/>
                </a:solidFill>
                <a:effectLst/>
                <a:uLnTx/>
                <a:uFillTx/>
                <a:latin typeface="Tahoma"/>
                <a:cs typeface="Tahoma"/>
              </a:rPr>
              <a:t>Manipuler</a:t>
            </a:r>
            <a:r>
              <a:rPr kumimoji="0" sz="2200" b="0" i="0" u="none" strike="noStrike" kern="0" cap="none" spc="-105" normalizeH="0" baseline="0" noProof="0" dirty="0">
                <a:ln>
                  <a:noFill/>
                </a:ln>
                <a:solidFill>
                  <a:srgbClr val="FFFFFF"/>
                </a:solidFill>
                <a:effectLst/>
                <a:uLnTx/>
                <a:uFillTx/>
                <a:latin typeface="Tahoma"/>
                <a:cs typeface="Tahoma"/>
              </a:rPr>
              <a:t> </a:t>
            </a:r>
            <a:r>
              <a:rPr kumimoji="0" sz="2200" b="0" i="0" u="none" strike="noStrike" kern="0" cap="none" spc="50" normalizeH="0" baseline="0" noProof="0" dirty="0">
                <a:ln>
                  <a:noFill/>
                </a:ln>
                <a:solidFill>
                  <a:srgbClr val="FFFFFF"/>
                </a:solidFill>
                <a:effectLst/>
                <a:uLnTx/>
                <a:uFillTx/>
                <a:latin typeface="Tahoma"/>
                <a:cs typeface="Tahoma"/>
              </a:rPr>
              <a:t>et</a:t>
            </a:r>
            <a:r>
              <a:rPr kumimoji="0" sz="2200" b="0" i="0" u="none" strike="noStrike" kern="0" cap="none" spc="-100" normalizeH="0" baseline="0" noProof="0" dirty="0">
                <a:ln>
                  <a:noFill/>
                </a:ln>
                <a:solidFill>
                  <a:srgbClr val="FFFFFF"/>
                </a:solidFill>
                <a:effectLst/>
                <a:uLnTx/>
                <a:uFillTx/>
                <a:latin typeface="Tahoma"/>
                <a:cs typeface="Tahoma"/>
              </a:rPr>
              <a:t> </a:t>
            </a:r>
            <a:r>
              <a:rPr kumimoji="0" sz="2200" b="0" i="0" u="none" strike="noStrike" kern="0" cap="none" spc="80" normalizeH="0" baseline="0" noProof="0" dirty="0">
                <a:ln>
                  <a:noFill/>
                </a:ln>
                <a:solidFill>
                  <a:srgbClr val="FFFFFF"/>
                </a:solidFill>
                <a:effectLst/>
                <a:uLnTx/>
                <a:uFillTx/>
                <a:latin typeface="Tahoma"/>
                <a:cs typeface="Tahoma"/>
              </a:rPr>
              <a:t>contenir</a:t>
            </a:r>
            <a:r>
              <a:rPr kumimoji="0" sz="2200" b="0" i="0" u="none" strike="noStrike" kern="0" cap="none" spc="-105" normalizeH="0" baseline="0" noProof="0" dirty="0">
                <a:ln>
                  <a:noFill/>
                </a:ln>
                <a:solidFill>
                  <a:srgbClr val="FFFFFF"/>
                </a:solidFill>
                <a:effectLst/>
                <a:uLnTx/>
                <a:uFillTx/>
                <a:latin typeface="Tahoma"/>
                <a:cs typeface="Tahoma"/>
              </a:rPr>
              <a:t> </a:t>
            </a:r>
            <a:r>
              <a:rPr kumimoji="0" sz="2200" b="0" i="0" u="none" strike="noStrike" kern="0" cap="none" spc="55" normalizeH="0" baseline="0" noProof="0" dirty="0">
                <a:ln>
                  <a:noFill/>
                </a:ln>
                <a:solidFill>
                  <a:srgbClr val="FFFFFF"/>
                </a:solidFill>
                <a:effectLst/>
                <a:uLnTx/>
                <a:uFillTx/>
                <a:latin typeface="Tahoma"/>
                <a:cs typeface="Tahoma"/>
              </a:rPr>
              <a:t>les</a:t>
            </a:r>
            <a:r>
              <a:rPr kumimoji="0" sz="2200" b="0" i="0" u="none" strike="noStrike" kern="0" cap="none" spc="-100" normalizeH="0" baseline="0" noProof="0" dirty="0">
                <a:ln>
                  <a:noFill/>
                </a:ln>
                <a:solidFill>
                  <a:srgbClr val="FFFFFF"/>
                </a:solidFill>
                <a:effectLst/>
                <a:uLnTx/>
                <a:uFillTx/>
                <a:latin typeface="Tahoma"/>
                <a:cs typeface="Tahoma"/>
              </a:rPr>
              <a:t> </a:t>
            </a:r>
            <a:r>
              <a:rPr kumimoji="0" sz="2200" b="0" i="0" u="none" strike="noStrike" kern="0" cap="none" spc="80" normalizeH="0" baseline="0" noProof="0" dirty="0">
                <a:ln>
                  <a:noFill/>
                </a:ln>
                <a:solidFill>
                  <a:srgbClr val="FFFFFF"/>
                </a:solidFill>
                <a:effectLst/>
                <a:uLnTx/>
                <a:uFillTx/>
                <a:latin typeface="Tahoma"/>
                <a:cs typeface="Tahoma"/>
              </a:rPr>
              <a:t>animaux </a:t>
            </a:r>
            <a:r>
              <a:rPr kumimoji="0" sz="2200" b="0" i="0" u="none" strike="noStrike" kern="0" cap="none" spc="0" normalizeH="0" baseline="0" noProof="0" dirty="0">
                <a:ln>
                  <a:noFill/>
                </a:ln>
                <a:solidFill>
                  <a:srgbClr val="FFFFFF"/>
                </a:solidFill>
                <a:effectLst/>
                <a:uLnTx/>
                <a:uFillTx/>
                <a:latin typeface="Tahoma"/>
                <a:cs typeface="Tahoma"/>
              </a:rPr>
              <a:t>hygiène,</a:t>
            </a:r>
            <a:r>
              <a:rPr kumimoji="0" sz="2200" b="0" i="0" u="none" strike="noStrike" kern="0" cap="none" spc="165" normalizeH="0" baseline="0" noProof="0" dirty="0">
                <a:ln>
                  <a:noFill/>
                </a:ln>
                <a:solidFill>
                  <a:srgbClr val="FFFFFF"/>
                </a:solidFill>
                <a:effectLst/>
                <a:uLnTx/>
                <a:uFillTx/>
                <a:latin typeface="Tahoma"/>
                <a:cs typeface="Tahoma"/>
              </a:rPr>
              <a:t> </a:t>
            </a:r>
            <a:r>
              <a:rPr kumimoji="0" sz="2200" b="0" i="0" u="none" strike="noStrike" kern="0" cap="none" spc="65" normalizeH="0" baseline="0" noProof="0" dirty="0">
                <a:ln>
                  <a:noFill/>
                </a:ln>
                <a:solidFill>
                  <a:srgbClr val="FFFFFF"/>
                </a:solidFill>
                <a:effectLst/>
                <a:uLnTx/>
                <a:uFillTx/>
                <a:latin typeface="Tahoma"/>
                <a:cs typeface="Tahoma"/>
              </a:rPr>
              <a:t>biosécurité</a:t>
            </a:r>
            <a:endParaRPr kumimoji="0" sz="2200" b="0" i="0" u="none" strike="noStrike" kern="0" cap="none" spc="0" normalizeH="0" baseline="0" noProof="0">
              <a:ln>
                <a:noFill/>
              </a:ln>
              <a:solidFill>
                <a:sysClr val="windowText" lastClr="000000"/>
              </a:solidFill>
              <a:effectLst/>
              <a:uLnTx/>
              <a:uFillTx/>
              <a:latin typeface="Tahoma"/>
              <a:cs typeface="Tahoma"/>
            </a:endParaRPr>
          </a:p>
          <a:p>
            <a:pPr marL="487045" marR="0" lvl="0" indent="0" defTabSz="914400" eaLnBrk="1" fontAlgn="auto" latinLnBrk="0" hangingPunct="1">
              <a:lnSpc>
                <a:spcPct val="100000"/>
              </a:lnSpc>
              <a:spcBef>
                <a:spcPts val="434"/>
              </a:spcBef>
              <a:spcAft>
                <a:spcPts val="0"/>
              </a:spcAft>
              <a:buClrTx/>
              <a:buSzTx/>
              <a:buFontTx/>
              <a:buNone/>
              <a:tabLst/>
              <a:defRPr/>
            </a:pPr>
            <a:r>
              <a:rPr kumimoji="0" sz="2200" b="0" i="0" u="none" strike="noStrike" kern="0" cap="none" spc="-25" normalizeH="0" baseline="0" noProof="0" dirty="0">
                <a:ln>
                  <a:noFill/>
                </a:ln>
                <a:solidFill>
                  <a:srgbClr val="FFFFFF"/>
                </a:solidFill>
                <a:effectLst/>
                <a:uLnTx/>
                <a:uFillTx/>
                <a:latin typeface="Tahoma"/>
                <a:cs typeface="Tahoma"/>
              </a:rPr>
              <a:t>BEA</a:t>
            </a:r>
            <a:endParaRPr kumimoji="0" sz="2200" b="0" i="0" u="none" strike="noStrike" kern="0" cap="none" spc="0" normalizeH="0" baseline="0" noProof="0">
              <a:ln>
                <a:noFill/>
              </a:ln>
              <a:solidFill>
                <a:sysClr val="windowText" lastClr="000000"/>
              </a:solidFill>
              <a:effectLst/>
              <a:uLnTx/>
              <a:uFillTx/>
              <a:latin typeface="Tahoma"/>
              <a:cs typeface="Tahoma"/>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llipse 22">
            <a:extLst>
              <a:ext uri="{FF2B5EF4-FFF2-40B4-BE49-F238E27FC236}">
                <a16:creationId xmlns:a16="http://schemas.microsoft.com/office/drawing/2014/main" id="{C635FF83-7638-7CB6-0FFF-1C831DAFF609}"/>
              </a:ext>
            </a:extLst>
          </p:cNvPr>
          <p:cNvSpPr/>
          <p:nvPr/>
        </p:nvSpPr>
        <p:spPr>
          <a:xfrm>
            <a:off x="44473" y="3531536"/>
            <a:ext cx="18243527" cy="5543079"/>
          </a:xfrm>
          <a:prstGeom prst="ellipse">
            <a:avLst/>
          </a:prstGeom>
          <a:solidFill>
            <a:srgbClr val="040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 name="object 2"/>
          <p:cNvGrpSpPr/>
          <p:nvPr/>
        </p:nvGrpSpPr>
        <p:grpSpPr>
          <a:xfrm>
            <a:off x="0" y="1507653"/>
            <a:ext cx="18288000" cy="8779510"/>
            <a:chOff x="0" y="1507653"/>
            <a:chExt cx="18288000" cy="8779510"/>
          </a:xfrm>
        </p:grpSpPr>
        <p:sp>
          <p:nvSpPr>
            <p:cNvPr id="3" name="object 3"/>
            <p:cNvSpPr/>
            <p:nvPr/>
          </p:nvSpPr>
          <p:spPr>
            <a:xfrm>
              <a:off x="0" y="3537581"/>
              <a:ext cx="18288000" cy="6743700"/>
            </a:xfrm>
            <a:custGeom>
              <a:avLst/>
              <a:gdLst/>
              <a:ahLst/>
              <a:cxnLst/>
              <a:rect l="l" t="t" r="r" b="b"/>
              <a:pathLst>
                <a:path w="18288000" h="6743700">
                  <a:moveTo>
                    <a:pt x="9742556" y="127000"/>
                  </a:moveTo>
                  <a:lnTo>
                    <a:pt x="8545443" y="127000"/>
                  </a:lnTo>
                  <a:lnTo>
                    <a:pt x="8644699" y="0"/>
                  </a:lnTo>
                  <a:lnTo>
                    <a:pt x="9643300" y="0"/>
                  </a:lnTo>
                  <a:lnTo>
                    <a:pt x="9742556" y="127000"/>
                  </a:lnTo>
                  <a:close/>
                </a:path>
                <a:path w="18288000" h="6743700">
                  <a:moveTo>
                    <a:pt x="11490452" y="254000"/>
                  </a:moveTo>
                  <a:lnTo>
                    <a:pt x="6797547" y="254000"/>
                  </a:lnTo>
                  <a:lnTo>
                    <a:pt x="6892569" y="127000"/>
                  </a:lnTo>
                  <a:lnTo>
                    <a:pt x="11395430" y="127000"/>
                  </a:lnTo>
                  <a:lnTo>
                    <a:pt x="11490452" y="254000"/>
                  </a:lnTo>
                  <a:close/>
                </a:path>
                <a:path w="18288000" h="6743700">
                  <a:moveTo>
                    <a:pt x="12333361" y="381000"/>
                  </a:moveTo>
                  <a:lnTo>
                    <a:pt x="5954638" y="381000"/>
                  </a:lnTo>
                  <a:lnTo>
                    <a:pt x="6047164" y="254000"/>
                  </a:lnTo>
                  <a:lnTo>
                    <a:pt x="12240834" y="254000"/>
                  </a:lnTo>
                  <a:lnTo>
                    <a:pt x="12333361" y="381000"/>
                  </a:lnTo>
                  <a:close/>
                </a:path>
                <a:path w="18288000" h="6743700">
                  <a:moveTo>
                    <a:pt x="12972672" y="508000"/>
                  </a:moveTo>
                  <a:lnTo>
                    <a:pt x="5315326" y="508000"/>
                  </a:lnTo>
                  <a:lnTo>
                    <a:pt x="5405737" y="381000"/>
                  </a:lnTo>
                  <a:lnTo>
                    <a:pt x="12882261" y="381000"/>
                  </a:lnTo>
                  <a:lnTo>
                    <a:pt x="12972672" y="508000"/>
                  </a:lnTo>
                  <a:close/>
                </a:path>
                <a:path w="18288000" h="6743700">
                  <a:moveTo>
                    <a:pt x="13508421" y="635000"/>
                  </a:moveTo>
                  <a:lnTo>
                    <a:pt x="4779577" y="635000"/>
                  </a:lnTo>
                  <a:lnTo>
                    <a:pt x="4868054" y="508000"/>
                  </a:lnTo>
                  <a:lnTo>
                    <a:pt x="13419945" y="508000"/>
                  </a:lnTo>
                  <a:lnTo>
                    <a:pt x="13508421" y="635000"/>
                  </a:lnTo>
                  <a:close/>
                </a:path>
                <a:path w="18288000" h="6743700">
                  <a:moveTo>
                    <a:pt x="14032167" y="762000"/>
                  </a:moveTo>
                  <a:lnTo>
                    <a:pt x="4255831" y="762000"/>
                  </a:lnTo>
                  <a:lnTo>
                    <a:pt x="4342260" y="635000"/>
                  </a:lnTo>
                  <a:lnTo>
                    <a:pt x="13945738" y="635000"/>
                  </a:lnTo>
                  <a:lnTo>
                    <a:pt x="14032167" y="762000"/>
                  </a:lnTo>
                  <a:close/>
                </a:path>
                <a:path w="18288000" h="6743700">
                  <a:moveTo>
                    <a:pt x="14458968" y="889000"/>
                  </a:moveTo>
                  <a:lnTo>
                    <a:pt x="3829030" y="889000"/>
                  </a:lnTo>
                  <a:lnTo>
                    <a:pt x="3913668" y="762000"/>
                  </a:lnTo>
                  <a:lnTo>
                    <a:pt x="14374331" y="762000"/>
                  </a:lnTo>
                  <a:lnTo>
                    <a:pt x="14458968" y="889000"/>
                  </a:lnTo>
                  <a:close/>
                </a:path>
                <a:path w="18288000" h="6743700">
                  <a:moveTo>
                    <a:pt x="14793809" y="1016000"/>
                  </a:moveTo>
                  <a:lnTo>
                    <a:pt x="3494189" y="1016000"/>
                  </a:lnTo>
                  <a:lnTo>
                    <a:pt x="3577337" y="889000"/>
                  </a:lnTo>
                  <a:lnTo>
                    <a:pt x="14710661" y="889000"/>
                  </a:lnTo>
                  <a:lnTo>
                    <a:pt x="14793809" y="1016000"/>
                  </a:lnTo>
                  <a:close/>
                </a:path>
                <a:path w="18288000" h="6743700">
                  <a:moveTo>
                    <a:pt x="15203783" y="1143000"/>
                  </a:moveTo>
                  <a:lnTo>
                    <a:pt x="3084215" y="1143000"/>
                  </a:lnTo>
                  <a:lnTo>
                    <a:pt x="3165431" y="1016000"/>
                  </a:lnTo>
                  <a:lnTo>
                    <a:pt x="15122568" y="1016000"/>
                  </a:lnTo>
                  <a:lnTo>
                    <a:pt x="15203783" y="1143000"/>
                  </a:lnTo>
                  <a:close/>
                </a:path>
                <a:path w="18288000" h="6743700">
                  <a:moveTo>
                    <a:pt x="15524658" y="1270000"/>
                  </a:moveTo>
                  <a:lnTo>
                    <a:pt x="2763341" y="1270000"/>
                  </a:lnTo>
                  <a:lnTo>
                    <a:pt x="2842955" y="1143000"/>
                  </a:lnTo>
                  <a:lnTo>
                    <a:pt x="15445044" y="1143000"/>
                  </a:lnTo>
                  <a:lnTo>
                    <a:pt x="15524658" y="1270000"/>
                  </a:lnTo>
                  <a:close/>
                </a:path>
                <a:path w="18288000" h="6743700">
                  <a:moveTo>
                    <a:pt x="15839001" y="1397000"/>
                  </a:moveTo>
                  <a:lnTo>
                    <a:pt x="2448997" y="1397000"/>
                  </a:lnTo>
                  <a:lnTo>
                    <a:pt x="2526960" y="1270000"/>
                  </a:lnTo>
                  <a:lnTo>
                    <a:pt x="15761038" y="1270000"/>
                  </a:lnTo>
                  <a:lnTo>
                    <a:pt x="15839001" y="1397000"/>
                  </a:lnTo>
                  <a:close/>
                </a:path>
                <a:path w="18288000" h="6743700">
                  <a:moveTo>
                    <a:pt x="16146613" y="1524000"/>
                  </a:moveTo>
                  <a:lnTo>
                    <a:pt x="2141385" y="1524000"/>
                  </a:lnTo>
                  <a:lnTo>
                    <a:pt x="2217646" y="1397000"/>
                  </a:lnTo>
                  <a:lnTo>
                    <a:pt x="16070352" y="1397000"/>
                  </a:lnTo>
                  <a:lnTo>
                    <a:pt x="16146613" y="1524000"/>
                  </a:lnTo>
                  <a:close/>
                </a:path>
                <a:path w="18288000" h="6743700">
                  <a:moveTo>
                    <a:pt x="16372785" y="1651000"/>
                  </a:moveTo>
                  <a:lnTo>
                    <a:pt x="1915214" y="1651000"/>
                  </a:lnTo>
                  <a:lnTo>
                    <a:pt x="1990166" y="1524000"/>
                  </a:lnTo>
                  <a:lnTo>
                    <a:pt x="16297833" y="1524000"/>
                  </a:lnTo>
                  <a:lnTo>
                    <a:pt x="16372785" y="1651000"/>
                  </a:lnTo>
                  <a:close/>
                </a:path>
                <a:path w="18288000" h="6743700">
                  <a:moveTo>
                    <a:pt x="16668138" y="1778000"/>
                  </a:moveTo>
                  <a:lnTo>
                    <a:pt x="1619861" y="1778000"/>
                  </a:lnTo>
                  <a:lnTo>
                    <a:pt x="1693024" y="1651000"/>
                  </a:lnTo>
                  <a:lnTo>
                    <a:pt x="16594974" y="1651000"/>
                  </a:lnTo>
                  <a:lnTo>
                    <a:pt x="16668138" y="1778000"/>
                  </a:lnTo>
                  <a:close/>
                </a:path>
                <a:path w="18288000" h="6743700">
                  <a:moveTo>
                    <a:pt x="16884886" y="1905000"/>
                  </a:moveTo>
                  <a:lnTo>
                    <a:pt x="1403113" y="1905000"/>
                  </a:lnTo>
                  <a:lnTo>
                    <a:pt x="1474902" y="1778000"/>
                  </a:lnTo>
                  <a:lnTo>
                    <a:pt x="16813097" y="1778000"/>
                  </a:lnTo>
                  <a:lnTo>
                    <a:pt x="16884886" y="1905000"/>
                  </a:lnTo>
                  <a:close/>
                </a:path>
                <a:path w="18288000" h="6743700">
                  <a:moveTo>
                    <a:pt x="17097455" y="2032000"/>
                  </a:moveTo>
                  <a:lnTo>
                    <a:pt x="1190543" y="2032000"/>
                  </a:lnTo>
                  <a:lnTo>
                    <a:pt x="1260930" y="1905000"/>
                  </a:lnTo>
                  <a:lnTo>
                    <a:pt x="17027068" y="1905000"/>
                  </a:lnTo>
                  <a:lnTo>
                    <a:pt x="17097455" y="2032000"/>
                  </a:lnTo>
                  <a:close/>
                </a:path>
                <a:path w="18288000" h="6743700">
                  <a:moveTo>
                    <a:pt x="17305761" y="2159000"/>
                  </a:moveTo>
                  <a:lnTo>
                    <a:pt x="982237" y="2159000"/>
                  </a:lnTo>
                  <a:lnTo>
                    <a:pt x="1051194" y="2032000"/>
                  </a:lnTo>
                  <a:lnTo>
                    <a:pt x="17236805" y="2032000"/>
                  </a:lnTo>
                  <a:lnTo>
                    <a:pt x="17305761" y="2159000"/>
                  </a:lnTo>
                  <a:close/>
                </a:path>
                <a:path w="18288000" h="6743700">
                  <a:moveTo>
                    <a:pt x="17576725" y="2286000"/>
                  </a:moveTo>
                  <a:lnTo>
                    <a:pt x="711273" y="2286000"/>
                  </a:lnTo>
                  <a:lnTo>
                    <a:pt x="778279" y="2159000"/>
                  </a:lnTo>
                  <a:lnTo>
                    <a:pt x="17509720" y="2159000"/>
                  </a:lnTo>
                  <a:lnTo>
                    <a:pt x="17576725" y="2286000"/>
                  </a:lnTo>
                  <a:close/>
                </a:path>
                <a:path w="18288000" h="6743700">
                  <a:moveTo>
                    <a:pt x="17774757" y="2413000"/>
                  </a:moveTo>
                  <a:lnTo>
                    <a:pt x="513242" y="2413000"/>
                  </a:lnTo>
                  <a:lnTo>
                    <a:pt x="578751" y="2286000"/>
                  </a:lnTo>
                  <a:lnTo>
                    <a:pt x="17709247" y="2286000"/>
                  </a:lnTo>
                  <a:lnTo>
                    <a:pt x="17774757" y="2413000"/>
                  </a:lnTo>
                  <a:close/>
                </a:path>
                <a:path w="18288000" h="6743700">
                  <a:moveTo>
                    <a:pt x="17968244" y="2540000"/>
                  </a:moveTo>
                  <a:lnTo>
                    <a:pt x="319754" y="2540000"/>
                  </a:lnTo>
                  <a:lnTo>
                    <a:pt x="383740" y="2413000"/>
                  </a:lnTo>
                  <a:lnTo>
                    <a:pt x="17904259" y="2413000"/>
                  </a:lnTo>
                  <a:lnTo>
                    <a:pt x="17968244" y="2540000"/>
                  </a:lnTo>
                  <a:close/>
                </a:path>
                <a:path w="18288000" h="6743700">
                  <a:moveTo>
                    <a:pt x="18094670" y="2667000"/>
                  </a:moveTo>
                  <a:lnTo>
                    <a:pt x="193328" y="2667000"/>
                  </a:lnTo>
                  <a:lnTo>
                    <a:pt x="256282" y="2540000"/>
                  </a:lnTo>
                  <a:lnTo>
                    <a:pt x="18031716" y="2540000"/>
                  </a:lnTo>
                  <a:lnTo>
                    <a:pt x="18094670" y="2667000"/>
                  </a:lnTo>
                  <a:close/>
                </a:path>
                <a:path w="18288000" h="6743700">
                  <a:moveTo>
                    <a:pt x="18280398" y="2794000"/>
                  </a:moveTo>
                  <a:lnTo>
                    <a:pt x="7600" y="2794000"/>
                  </a:lnTo>
                  <a:lnTo>
                    <a:pt x="68984" y="2667000"/>
                  </a:lnTo>
                  <a:lnTo>
                    <a:pt x="18219014" y="2667000"/>
                  </a:lnTo>
                  <a:lnTo>
                    <a:pt x="18280398" y="2794000"/>
                  </a:lnTo>
                  <a:close/>
                </a:path>
                <a:path w="18288000" h="6743700">
                  <a:moveTo>
                    <a:pt x="18288000" y="6743700"/>
                  </a:moveTo>
                  <a:lnTo>
                    <a:pt x="0" y="6743700"/>
                  </a:lnTo>
                  <a:lnTo>
                    <a:pt x="0" y="2794000"/>
                  </a:lnTo>
                  <a:lnTo>
                    <a:pt x="18288000" y="2794000"/>
                  </a:lnTo>
                  <a:lnTo>
                    <a:pt x="18288000" y="6743700"/>
                  </a:lnTo>
                  <a:close/>
                </a:path>
              </a:pathLst>
            </a:custGeom>
            <a:solidFill>
              <a:srgbClr val="04092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12271644" y="2339494"/>
              <a:ext cx="3600449" cy="3590924"/>
            </a:xfrm>
            <a:prstGeom prst="rect">
              <a:avLst/>
            </a:prstGeom>
          </p:spPr>
        </p:pic>
        <p:sp>
          <p:nvSpPr>
            <p:cNvPr id="5" name="object 5"/>
            <p:cNvSpPr/>
            <p:nvPr/>
          </p:nvSpPr>
          <p:spPr>
            <a:xfrm>
              <a:off x="12465124" y="2530722"/>
              <a:ext cx="3213100" cy="3213100"/>
            </a:xfrm>
            <a:custGeom>
              <a:avLst/>
              <a:gdLst/>
              <a:ahLst/>
              <a:cxnLst/>
              <a:rect l="l" t="t" r="r" b="b"/>
              <a:pathLst>
                <a:path w="3213100" h="3213100">
                  <a:moveTo>
                    <a:pt x="1606298" y="3212596"/>
                  </a:moveTo>
                  <a:lnTo>
                    <a:pt x="1558078" y="3211886"/>
                  </a:lnTo>
                  <a:lnTo>
                    <a:pt x="1510212" y="3209770"/>
                  </a:lnTo>
                  <a:lnTo>
                    <a:pt x="1462719" y="3206267"/>
                  </a:lnTo>
                  <a:lnTo>
                    <a:pt x="1415618" y="3201397"/>
                  </a:lnTo>
                  <a:lnTo>
                    <a:pt x="1368931" y="3195180"/>
                  </a:lnTo>
                  <a:lnTo>
                    <a:pt x="1322675" y="3187636"/>
                  </a:lnTo>
                  <a:lnTo>
                    <a:pt x="1276872" y="3178785"/>
                  </a:lnTo>
                  <a:lnTo>
                    <a:pt x="1231542" y="3168646"/>
                  </a:lnTo>
                  <a:lnTo>
                    <a:pt x="1186704" y="3157240"/>
                  </a:lnTo>
                  <a:lnTo>
                    <a:pt x="1142377" y="3144587"/>
                  </a:lnTo>
                  <a:lnTo>
                    <a:pt x="1098583" y="3130706"/>
                  </a:lnTo>
                  <a:lnTo>
                    <a:pt x="1055340" y="3115617"/>
                  </a:lnTo>
                  <a:lnTo>
                    <a:pt x="1012670" y="3099340"/>
                  </a:lnTo>
                  <a:lnTo>
                    <a:pt x="970590" y="3081896"/>
                  </a:lnTo>
                  <a:lnTo>
                    <a:pt x="929123" y="3063303"/>
                  </a:lnTo>
                  <a:lnTo>
                    <a:pt x="888286" y="3043581"/>
                  </a:lnTo>
                  <a:lnTo>
                    <a:pt x="848101" y="3022752"/>
                  </a:lnTo>
                  <a:lnTo>
                    <a:pt x="808587" y="3000834"/>
                  </a:lnTo>
                  <a:lnTo>
                    <a:pt x="769764" y="2977847"/>
                  </a:lnTo>
                  <a:lnTo>
                    <a:pt x="731651" y="2953812"/>
                  </a:lnTo>
                  <a:lnTo>
                    <a:pt x="694270" y="2928747"/>
                  </a:lnTo>
                  <a:lnTo>
                    <a:pt x="657639" y="2902674"/>
                  </a:lnTo>
                  <a:lnTo>
                    <a:pt x="621778" y="2875611"/>
                  </a:lnTo>
                  <a:lnTo>
                    <a:pt x="586708" y="2847579"/>
                  </a:lnTo>
                  <a:lnTo>
                    <a:pt x="552448" y="2818598"/>
                  </a:lnTo>
                  <a:lnTo>
                    <a:pt x="519018" y="2788688"/>
                  </a:lnTo>
                  <a:lnTo>
                    <a:pt x="486438" y="2757867"/>
                  </a:lnTo>
                  <a:lnTo>
                    <a:pt x="454728" y="2726157"/>
                  </a:lnTo>
                  <a:lnTo>
                    <a:pt x="423908" y="2693577"/>
                  </a:lnTo>
                  <a:lnTo>
                    <a:pt x="393997" y="2660147"/>
                  </a:lnTo>
                  <a:lnTo>
                    <a:pt x="365016" y="2625887"/>
                  </a:lnTo>
                  <a:lnTo>
                    <a:pt x="336984" y="2590817"/>
                  </a:lnTo>
                  <a:lnTo>
                    <a:pt x="309922" y="2554957"/>
                  </a:lnTo>
                  <a:lnTo>
                    <a:pt x="283848" y="2518326"/>
                  </a:lnTo>
                  <a:lnTo>
                    <a:pt x="258784" y="2480944"/>
                  </a:lnTo>
                  <a:lnTo>
                    <a:pt x="234748" y="2442832"/>
                  </a:lnTo>
                  <a:lnTo>
                    <a:pt x="211762" y="2404008"/>
                  </a:lnTo>
                  <a:lnTo>
                    <a:pt x="189844" y="2364494"/>
                  </a:lnTo>
                  <a:lnTo>
                    <a:pt x="169014" y="2324309"/>
                  </a:lnTo>
                  <a:lnTo>
                    <a:pt x="149293" y="2283473"/>
                  </a:lnTo>
                  <a:lnTo>
                    <a:pt x="130700" y="2242005"/>
                  </a:lnTo>
                  <a:lnTo>
                    <a:pt x="113255" y="2199926"/>
                  </a:lnTo>
                  <a:lnTo>
                    <a:pt x="96978" y="2157255"/>
                  </a:lnTo>
                  <a:lnTo>
                    <a:pt x="81890" y="2114012"/>
                  </a:lnTo>
                  <a:lnTo>
                    <a:pt x="68009" y="2070218"/>
                  </a:lnTo>
                  <a:lnTo>
                    <a:pt x="55355" y="2025892"/>
                  </a:lnTo>
                  <a:lnTo>
                    <a:pt x="43949" y="1981053"/>
                  </a:lnTo>
                  <a:lnTo>
                    <a:pt x="33811" y="1935723"/>
                  </a:lnTo>
                  <a:lnTo>
                    <a:pt x="24960" y="1889920"/>
                  </a:lnTo>
                  <a:lnTo>
                    <a:pt x="17416" y="1843665"/>
                  </a:lnTo>
                  <a:lnTo>
                    <a:pt x="11199" y="1796977"/>
                  </a:lnTo>
                  <a:lnTo>
                    <a:pt x="6329" y="1749877"/>
                  </a:lnTo>
                  <a:lnTo>
                    <a:pt x="2826" y="1702383"/>
                  </a:lnTo>
                  <a:lnTo>
                    <a:pt x="709" y="1654517"/>
                  </a:lnTo>
                  <a:lnTo>
                    <a:pt x="0" y="1606298"/>
                  </a:lnTo>
                  <a:lnTo>
                    <a:pt x="709" y="1558079"/>
                  </a:lnTo>
                  <a:lnTo>
                    <a:pt x="2826" y="1510212"/>
                  </a:lnTo>
                  <a:lnTo>
                    <a:pt x="6329" y="1462719"/>
                  </a:lnTo>
                  <a:lnTo>
                    <a:pt x="11199" y="1415619"/>
                  </a:lnTo>
                  <a:lnTo>
                    <a:pt x="17416" y="1368931"/>
                  </a:lnTo>
                  <a:lnTo>
                    <a:pt x="24960" y="1322676"/>
                  </a:lnTo>
                  <a:lnTo>
                    <a:pt x="33811" y="1276873"/>
                  </a:lnTo>
                  <a:lnTo>
                    <a:pt x="43949" y="1231542"/>
                  </a:lnTo>
                  <a:lnTo>
                    <a:pt x="55355" y="1186704"/>
                  </a:lnTo>
                  <a:lnTo>
                    <a:pt x="68009" y="1142378"/>
                  </a:lnTo>
                  <a:lnTo>
                    <a:pt x="81890" y="1098583"/>
                  </a:lnTo>
                  <a:lnTo>
                    <a:pt x="96978" y="1055341"/>
                  </a:lnTo>
                  <a:lnTo>
                    <a:pt x="113255" y="1012670"/>
                  </a:lnTo>
                  <a:lnTo>
                    <a:pt x="130700" y="970591"/>
                  </a:lnTo>
                  <a:lnTo>
                    <a:pt x="149293" y="929123"/>
                  </a:lnTo>
                  <a:lnTo>
                    <a:pt x="169014" y="888287"/>
                  </a:lnTo>
                  <a:lnTo>
                    <a:pt x="189844" y="848101"/>
                  </a:lnTo>
                  <a:lnTo>
                    <a:pt x="211762" y="808587"/>
                  </a:lnTo>
                  <a:lnTo>
                    <a:pt x="234748" y="769764"/>
                  </a:lnTo>
                  <a:lnTo>
                    <a:pt x="258784" y="731652"/>
                  </a:lnTo>
                  <a:lnTo>
                    <a:pt x="283848" y="694270"/>
                  </a:lnTo>
                  <a:lnTo>
                    <a:pt x="309922" y="657639"/>
                  </a:lnTo>
                  <a:lnTo>
                    <a:pt x="336984" y="621778"/>
                  </a:lnTo>
                  <a:lnTo>
                    <a:pt x="365016" y="586708"/>
                  </a:lnTo>
                  <a:lnTo>
                    <a:pt x="393997" y="552448"/>
                  </a:lnTo>
                  <a:lnTo>
                    <a:pt x="423908" y="519018"/>
                  </a:lnTo>
                  <a:lnTo>
                    <a:pt x="454728" y="486438"/>
                  </a:lnTo>
                  <a:lnTo>
                    <a:pt x="486438" y="454728"/>
                  </a:lnTo>
                  <a:lnTo>
                    <a:pt x="519018" y="423908"/>
                  </a:lnTo>
                  <a:lnTo>
                    <a:pt x="552448" y="393997"/>
                  </a:lnTo>
                  <a:lnTo>
                    <a:pt x="586708" y="365016"/>
                  </a:lnTo>
                  <a:lnTo>
                    <a:pt x="621778" y="336984"/>
                  </a:lnTo>
                  <a:lnTo>
                    <a:pt x="657639" y="309922"/>
                  </a:lnTo>
                  <a:lnTo>
                    <a:pt x="694270" y="283849"/>
                  </a:lnTo>
                  <a:lnTo>
                    <a:pt x="731651" y="258784"/>
                  </a:lnTo>
                  <a:lnTo>
                    <a:pt x="769764" y="234749"/>
                  </a:lnTo>
                  <a:lnTo>
                    <a:pt x="808587" y="211762"/>
                  </a:lnTo>
                  <a:lnTo>
                    <a:pt x="848101" y="189844"/>
                  </a:lnTo>
                  <a:lnTo>
                    <a:pt x="888286" y="169014"/>
                  </a:lnTo>
                  <a:lnTo>
                    <a:pt x="929123" y="149293"/>
                  </a:lnTo>
                  <a:lnTo>
                    <a:pt x="970590" y="130700"/>
                  </a:lnTo>
                  <a:lnTo>
                    <a:pt x="1012670" y="113255"/>
                  </a:lnTo>
                  <a:lnTo>
                    <a:pt x="1055340" y="96978"/>
                  </a:lnTo>
                  <a:lnTo>
                    <a:pt x="1098583" y="81890"/>
                  </a:lnTo>
                  <a:lnTo>
                    <a:pt x="1142377" y="68009"/>
                  </a:lnTo>
                  <a:lnTo>
                    <a:pt x="1186704" y="55355"/>
                  </a:lnTo>
                  <a:lnTo>
                    <a:pt x="1231542" y="43949"/>
                  </a:lnTo>
                  <a:lnTo>
                    <a:pt x="1276872" y="33811"/>
                  </a:lnTo>
                  <a:lnTo>
                    <a:pt x="1322675" y="24960"/>
                  </a:lnTo>
                  <a:lnTo>
                    <a:pt x="1368931" y="17416"/>
                  </a:lnTo>
                  <a:lnTo>
                    <a:pt x="1415618" y="11199"/>
                  </a:lnTo>
                  <a:lnTo>
                    <a:pt x="1462719" y="6329"/>
                  </a:lnTo>
                  <a:lnTo>
                    <a:pt x="1510212" y="2826"/>
                  </a:lnTo>
                  <a:lnTo>
                    <a:pt x="1558078" y="709"/>
                  </a:lnTo>
                  <a:lnTo>
                    <a:pt x="1606298" y="0"/>
                  </a:lnTo>
                  <a:lnTo>
                    <a:pt x="1654517" y="709"/>
                  </a:lnTo>
                  <a:lnTo>
                    <a:pt x="1702383" y="2826"/>
                  </a:lnTo>
                  <a:lnTo>
                    <a:pt x="1749877" y="6329"/>
                  </a:lnTo>
                  <a:lnTo>
                    <a:pt x="1796977" y="11199"/>
                  </a:lnTo>
                  <a:lnTo>
                    <a:pt x="1843665" y="17416"/>
                  </a:lnTo>
                  <a:lnTo>
                    <a:pt x="1889920" y="24960"/>
                  </a:lnTo>
                  <a:lnTo>
                    <a:pt x="1935723" y="33811"/>
                  </a:lnTo>
                  <a:lnTo>
                    <a:pt x="1981054" y="43949"/>
                  </a:lnTo>
                  <a:lnTo>
                    <a:pt x="2025892" y="55355"/>
                  </a:lnTo>
                  <a:lnTo>
                    <a:pt x="2070218" y="68009"/>
                  </a:lnTo>
                  <a:lnTo>
                    <a:pt x="2114013" y="81890"/>
                  </a:lnTo>
                  <a:lnTo>
                    <a:pt x="2157255" y="96978"/>
                  </a:lnTo>
                  <a:lnTo>
                    <a:pt x="2199926" y="113255"/>
                  </a:lnTo>
                  <a:lnTo>
                    <a:pt x="2242005" y="130700"/>
                  </a:lnTo>
                  <a:lnTo>
                    <a:pt x="2283473" y="149293"/>
                  </a:lnTo>
                  <a:lnTo>
                    <a:pt x="2324309" y="169014"/>
                  </a:lnTo>
                  <a:lnTo>
                    <a:pt x="2364495" y="189844"/>
                  </a:lnTo>
                  <a:lnTo>
                    <a:pt x="2404009" y="211762"/>
                  </a:lnTo>
                  <a:lnTo>
                    <a:pt x="2442832" y="234749"/>
                  </a:lnTo>
                  <a:lnTo>
                    <a:pt x="2480945" y="258784"/>
                  </a:lnTo>
                  <a:lnTo>
                    <a:pt x="2518326" y="283849"/>
                  </a:lnTo>
                  <a:lnTo>
                    <a:pt x="2554957" y="309922"/>
                  </a:lnTo>
                  <a:lnTo>
                    <a:pt x="2590818" y="336984"/>
                  </a:lnTo>
                  <a:lnTo>
                    <a:pt x="2625888" y="365016"/>
                  </a:lnTo>
                  <a:lnTo>
                    <a:pt x="2660148" y="393997"/>
                  </a:lnTo>
                  <a:lnTo>
                    <a:pt x="2693578" y="423908"/>
                  </a:lnTo>
                  <a:lnTo>
                    <a:pt x="2726158" y="454728"/>
                  </a:lnTo>
                  <a:lnTo>
                    <a:pt x="2757868" y="486438"/>
                  </a:lnTo>
                  <a:lnTo>
                    <a:pt x="2788688" y="519018"/>
                  </a:lnTo>
                  <a:lnTo>
                    <a:pt x="2818599" y="552448"/>
                  </a:lnTo>
                  <a:lnTo>
                    <a:pt x="2847580" y="586708"/>
                  </a:lnTo>
                  <a:lnTo>
                    <a:pt x="2875612" y="621778"/>
                  </a:lnTo>
                  <a:lnTo>
                    <a:pt x="2902674" y="657639"/>
                  </a:lnTo>
                  <a:lnTo>
                    <a:pt x="2928748" y="694270"/>
                  </a:lnTo>
                  <a:lnTo>
                    <a:pt x="2953812" y="731652"/>
                  </a:lnTo>
                  <a:lnTo>
                    <a:pt x="2977848" y="769764"/>
                  </a:lnTo>
                  <a:lnTo>
                    <a:pt x="3000834" y="808587"/>
                  </a:lnTo>
                  <a:lnTo>
                    <a:pt x="3022753" y="848101"/>
                  </a:lnTo>
                  <a:lnTo>
                    <a:pt x="3043582" y="888287"/>
                  </a:lnTo>
                  <a:lnTo>
                    <a:pt x="3063303" y="929123"/>
                  </a:lnTo>
                  <a:lnTo>
                    <a:pt x="3081896" y="970591"/>
                  </a:lnTo>
                  <a:lnTo>
                    <a:pt x="3099341" y="1012670"/>
                  </a:lnTo>
                  <a:lnTo>
                    <a:pt x="3115618" y="1055341"/>
                  </a:lnTo>
                  <a:lnTo>
                    <a:pt x="3130707" y="1098583"/>
                  </a:lnTo>
                  <a:lnTo>
                    <a:pt x="3144588" y="1142378"/>
                  </a:lnTo>
                  <a:lnTo>
                    <a:pt x="3157241" y="1186704"/>
                  </a:lnTo>
                  <a:lnTo>
                    <a:pt x="3168647" y="1231542"/>
                  </a:lnTo>
                  <a:lnTo>
                    <a:pt x="3178785" y="1276873"/>
                  </a:lnTo>
                  <a:lnTo>
                    <a:pt x="3187636" y="1322676"/>
                  </a:lnTo>
                  <a:lnTo>
                    <a:pt x="3195180" y="1368931"/>
                  </a:lnTo>
                  <a:lnTo>
                    <a:pt x="3201397" y="1415619"/>
                  </a:lnTo>
                  <a:lnTo>
                    <a:pt x="3206267" y="1462719"/>
                  </a:lnTo>
                  <a:lnTo>
                    <a:pt x="3209770" y="1510212"/>
                  </a:lnTo>
                  <a:lnTo>
                    <a:pt x="3211887" y="1558079"/>
                  </a:lnTo>
                  <a:lnTo>
                    <a:pt x="3212597" y="1606298"/>
                  </a:lnTo>
                  <a:lnTo>
                    <a:pt x="3211887" y="1654517"/>
                  </a:lnTo>
                  <a:lnTo>
                    <a:pt x="3209770" y="1702383"/>
                  </a:lnTo>
                  <a:lnTo>
                    <a:pt x="3206267" y="1749877"/>
                  </a:lnTo>
                  <a:lnTo>
                    <a:pt x="3201397" y="1796977"/>
                  </a:lnTo>
                  <a:lnTo>
                    <a:pt x="3195180" y="1843665"/>
                  </a:lnTo>
                  <a:lnTo>
                    <a:pt x="3187636" y="1889920"/>
                  </a:lnTo>
                  <a:lnTo>
                    <a:pt x="3178785" y="1935723"/>
                  </a:lnTo>
                  <a:lnTo>
                    <a:pt x="3168647" y="1981053"/>
                  </a:lnTo>
                  <a:lnTo>
                    <a:pt x="3157241" y="2025892"/>
                  </a:lnTo>
                  <a:lnTo>
                    <a:pt x="3144588" y="2070218"/>
                  </a:lnTo>
                  <a:lnTo>
                    <a:pt x="3130707" y="2114012"/>
                  </a:lnTo>
                  <a:lnTo>
                    <a:pt x="3115618" y="2157255"/>
                  </a:lnTo>
                  <a:lnTo>
                    <a:pt x="3099341" y="2199926"/>
                  </a:lnTo>
                  <a:lnTo>
                    <a:pt x="3081896" y="2242005"/>
                  </a:lnTo>
                  <a:lnTo>
                    <a:pt x="3063303" y="2283473"/>
                  </a:lnTo>
                  <a:lnTo>
                    <a:pt x="3043582" y="2324309"/>
                  </a:lnTo>
                  <a:lnTo>
                    <a:pt x="3022753" y="2364494"/>
                  </a:lnTo>
                  <a:lnTo>
                    <a:pt x="3000834" y="2404008"/>
                  </a:lnTo>
                  <a:lnTo>
                    <a:pt x="2977848" y="2442832"/>
                  </a:lnTo>
                  <a:lnTo>
                    <a:pt x="2953812" y="2480944"/>
                  </a:lnTo>
                  <a:lnTo>
                    <a:pt x="2928748" y="2518326"/>
                  </a:lnTo>
                  <a:lnTo>
                    <a:pt x="2902674" y="2554957"/>
                  </a:lnTo>
                  <a:lnTo>
                    <a:pt x="2875612" y="2590817"/>
                  </a:lnTo>
                  <a:lnTo>
                    <a:pt x="2847580" y="2625887"/>
                  </a:lnTo>
                  <a:lnTo>
                    <a:pt x="2818599" y="2660147"/>
                  </a:lnTo>
                  <a:lnTo>
                    <a:pt x="2788688" y="2693577"/>
                  </a:lnTo>
                  <a:lnTo>
                    <a:pt x="2757868" y="2726157"/>
                  </a:lnTo>
                  <a:lnTo>
                    <a:pt x="2726158" y="2757867"/>
                  </a:lnTo>
                  <a:lnTo>
                    <a:pt x="2693578" y="2788688"/>
                  </a:lnTo>
                  <a:lnTo>
                    <a:pt x="2660148" y="2818598"/>
                  </a:lnTo>
                  <a:lnTo>
                    <a:pt x="2625888" y="2847579"/>
                  </a:lnTo>
                  <a:lnTo>
                    <a:pt x="2590818" y="2875611"/>
                  </a:lnTo>
                  <a:lnTo>
                    <a:pt x="2554957" y="2902674"/>
                  </a:lnTo>
                  <a:lnTo>
                    <a:pt x="2518326" y="2928747"/>
                  </a:lnTo>
                  <a:lnTo>
                    <a:pt x="2480945" y="2953812"/>
                  </a:lnTo>
                  <a:lnTo>
                    <a:pt x="2442832" y="2977847"/>
                  </a:lnTo>
                  <a:lnTo>
                    <a:pt x="2404009" y="3000834"/>
                  </a:lnTo>
                  <a:lnTo>
                    <a:pt x="2364495" y="3022752"/>
                  </a:lnTo>
                  <a:lnTo>
                    <a:pt x="2324309" y="3043581"/>
                  </a:lnTo>
                  <a:lnTo>
                    <a:pt x="2283473" y="3063303"/>
                  </a:lnTo>
                  <a:lnTo>
                    <a:pt x="2242005" y="3081896"/>
                  </a:lnTo>
                  <a:lnTo>
                    <a:pt x="2199926" y="3099340"/>
                  </a:lnTo>
                  <a:lnTo>
                    <a:pt x="2157255" y="3115617"/>
                  </a:lnTo>
                  <a:lnTo>
                    <a:pt x="2114013" y="3130706"/>
                  </a:lnTo>
                  <a:lnTo>
                    <a:pt x="2070218" y="3144587"/>
                  </a:lnTo>
                  <a:lnTo>
                    <a:pt x="2025892" y="3157240"/>
                  </a:lnTo>
                  <a:lnTo>
                    <a:pt x="1981054" y="3168646"/>
                  </a:lnTo>
                  <a:lnTo>
                    <a:pt x="1935723" y="3178785"/>
                  </a:lnTo>
                  <a:lnTo>
                    <a:pt x="1889920" y="3187636"/>
                  </a:lnTo>
                  <a:lnTo>
                    <a:pt x="1843665" y="3195180"/>
                  </a:lnTo>
                  <a:lnTo>
                    <a:pt x="1796977" y="3201397"/>
                  </a:lnTo>
                  <a:lnTo>
                    <a:pt x="1749877" y="3206267"/>
                  </a:lnTo>
                  <a:lnTo>
                    <a:pt x="1702383" y="3209770"/>
                  </a:lnTo>
                  <a:lnTo>
                    <a:pt x="1654517" y="3211886"/>
                  </a:lnTo>
                  <a:lnTo>
                    <a:pt x="1606298" y="3212596"/>
                  </a:lnTo>
                  <a:close/>
                </a:path>
              </a:pathLst>
            </a:custGeom>
            <a:solidFill>
              <a:srgbClr val="F4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3" cstate="print"/>
            <a:stretch>
              <a:fillRect/>
            </a:stretch>
          </p:blipFill>
          <p:spPr>
            <a:xfrm>
              <a:off x="12646273" y="2711873"/>
              <a:ext cx="2850294" cy="2850294"/>
            </a:xfrm>
            <a:prstGeom prst="rect">
              <a:avLst/>
            </a:prstGeom>
          </p:spPr>
        </p:pic>
        <p:pic>
          <p:nvPicPr>
            <p:cNvPr id="7" name="object 7"/>
            <p:cNvPicPr/>
            <p:nvPr/>
          </p:nvPicPr>
          <p:blipFill>
            <a:blip r:embed="rId2" cstate="print"/>
            <a:stretch>
              <a:fillRect/>
            </a:stretch>
          </p:blipFill>
          <p:spPr>
            <a:xfrm>
              <a:off x="2323141" y="2339494"/>
              <a:ext cx="3600449" cy="3590924"/>
            </a:xfrm>
            <a:prstGeom prst="rect">
              <a:avLst/>
            </a:prstGeom>
          </p:spPr>
        </p:pic>
        <p:sp>
          <p:nvSpPr>
            <p:cNvPr id="8" name="object 8"/>
            <p:cNvSpPr/>
            <p:nvPr/>
          </p:nvSpPr>
          <p:spPr>
            <a:xfrm>
              <a:off x="2516619" y="2530722"/>
              <a:ext cx="3213100" cy="3213100"/>
            </a:xfrm>
            <a:custGeom>
              <a:avLst/>
              <a:gdLst/>
              <a:ahLst/>
              <a:cxnLst/>
              <a:rect l="l" t="t" r="r" b="b"/>
              <a:pathLst>
                <a:path w="3213100" h="3213100">
                  <a:moveTo>
                    <a:pt x="1606298" y="3212596"/>
                  </a:moveTo>
                  <a:lnTo>
                    <a:pt x="1558079" y="3211886"/>
                  </a:lnTo>
                  <a:lnTo>
                    <a:pt x="1510213" y="3209770"/>
                  </a:lnTo>
                  <a:lnTo>
                    <a:pt x="1462719" y="3206267"/>
                  </a:lnTo>
                  <a:lnTo>
                    <a:pt x="1415619" y="3201397"/>
                  </a:lnTo>
                  <a:lnTo>
                    <a:pt x="1368931" y="3195180"/>
                  </a:lnTo>
                  <a:lnTo>
                    <a:pt x="1322676" y="3187636"/>
                  </a:lnTo>
                  <a:lnTo>
                    <a:pt x="1276873" y="3178785"/>
                  </a:lnTo>
                  <a:lnTo>
                    <a:pt x="1231542" y="3168646"/>
                  </a:lnTo>
                  <a:lnTo>
                    <a:pt x="1186704" y="3157240"/>
                  </a:lnTo>
                  <a:lnTo>
                    <a:pt x="1142378" y="3144587"/>
                  </a:lnTo>
                  <a:lnTo>
                    <a:pt x="1098583" y="3130706"/>
                  </a:lnTo>
                  <a:lnTo>
                    <a:pt x="1055341" y="3115617"/>
                  </a:lnTo>
                  <a:lnTo>
                    <a:pt x="1012670" y="3099340"/>
                  </a:lnTo>
                  <a:lnTo>
                    <a:pt x="970591" y="3081896"/>
                  </a:lnTo>
                  <a:lnTo>
                    <a:pt x="929123" y="3063303"/>
                  </a:lnTo>
                  <a:lnTo>
                    <a:pt x="888287" y="3043581"/>
                  </a:lnTo>
                  <a:lnTo>
                    <a:pt x="848101" y="3022752"/>
                  </a:lnTo>
                  <a:lnTo>
                    <a:pt x="808587" y="3000834"/>
                  </a:lnTo>
                  <a:lnTo>
                    <a:pt x="769764" y="2977847"/>
                  </a:lnTo>
                  <a:lnTo>
                    <a:pt x="731652" y="2953812"/>
                  </a:lnTo>
                  <a:lnTo>
                    <a:pt x="694270" y="2928747"/>
                  </a:lnTo>
                  <a:lnTo>
                    <a:pt x="657639" y="2902674"/>
                  </a:lnTo>
                  <a:lnTo>
                    <a:pt x="621778" y="2875611"/>
                  </a:lnTo>
                  <a:lnTo>
                    <a:pt x="586708" y="2847579"/>
                  </a:lnTo>
                  <a:lnTo>
                    <a:pt x="552448" y="2818598"/>
                  </a:lnTo>
                  <a:lnTo>
                    <a:pt x="519018" y="2788688"/>
                  </a:lnTo>
                  <a:lnTo>
                    <a:pt x="486438" y="2757867"/>
                  </a:lnTo>
                  <a:lnTo>
                    <a:pt x="454728" y="2726157"/>
                  </a:lnTo>
                  <a:lnTo>
                    <a:pt x="423908" y="2693577"/>
                  </a:lnTo>
                  <a:lnTo>
                    <a:pt x="393997" y="2660147"/>
                  </a:lnTo>
                  <a:lnTo>
                    <a:pt x="365016" y="2625887"/>
                  </a:lnTo>
                  <a:lnTo>
                    <a:pt x="336984" y="2590817"/>
                  </a:lnTo>
                  <a:lnTo>
                    <a:pt x="309922" y="2554957"/>
                  </a:lnTo>
                  <a:lnTo>
                    <a:pt x="283848" y="2518326"/>
                  </a:lnTo>
                  <a:lnTo>
                    <a:pt x="258784" y="2480944"/>
                  </a:lnTo>
                  <a:lnTo>
                    <a:pt x="234749" y="2442832"/>
                  </a:lnTo>
                  <a:lnTo>
                    <a:pt x="211762" y="2404008"/>
                  </a:lnTo>
                  <a:lnTo>
                    <a:pt x="189844" y="2364494"/>
                  </a:lnTo>
                  <a:lnTo>
                    <a:pt x="169014" y="2324309"/>
                  </a:lnTo>
                  <a:lnTo>
                    <a:pt x="149293" y="2283473"/>
                  </a:lnTo>
                  <a:lnTo>
                    <a:pt x="130700" y="2242005"/>
                  </a:lnTo>
                  <a:lnTo>
                    <a:pt x="113255" y="2199926"/>
                  </a:lnTo>
                  <a:lnTo>
                    <a:pt x="96978" y="2157255"/>
                  </a:lnTo>
                  <a:lnTo>
                    <a:pt x="81890" y="2114012"/>
                  </a:lnTo>
                  <a:lnTo>
                    <a:pt x="68009" y="2070218"/>
                  </a:lnTo>
                  <a:lnTo>
                    <a:pt x="55355" y="2025892"/>
                  </a:lnTo>
                  <a:lnTo>
                    <a:pt x="43949" y="1981053"/>
                  </a:lnTo>
                  <a:lnTo>
                    <a:pt x="33811" y="1935723"/>
                  </a:lnTo>
                  <a:lnTo>
                    <a:pt x="24960" y="1889920"/>
                  </a:lnTo>
                  <a:lnTo>
                    <a:pt x="17416" y="1843665"/>
                  </a:lnTo>
                  <a:lnTo>
                    <a:pt x="11199" y="1796977"/>
                  </a:lnTo>
                  <a:lnTo>
                    <a:pt x="6329" y="1749877"/>
                  </a:lnTo>
                  <a:lnTo>
                    <a:pt x="2826" y="1702383"/>
                  </a:lnTo>
                  <a:lnTo>
                    <a:pt x="709" y="1654517"/>
                  </a:lnTo>
                  <a:lnTo>
                    <a:pt x="0" y="1606298"/>
                  </a:lnTo>
                  <a:lnTo>
                    <a:pt x="709" y="1558079"/>
                  </a:lnTo>
                  <a:lnTo>
                    <a:pt x="2826" y="1510212"/>
                  </a:lnTo>
                  <a:lnTo>
                    <a:pt x="6329" y="1462719"/>
                  </a:lnTo>
                  <a:lnTo>
                    <a:pt x="11199" y="1415619"/>
                  </a:lnTo>
                  <a:lnTo>
                    <a:pt x="17416" y="1368931"/>
                  </a:lnTo>
                  <a:lnTo>
                    <a:pt x="24960" y="1322676"/>
                  </a:lnTo>
                  <a:lnTo>
                    <a:pt x="33811" y="1276873"/>
                  </a:lnTo>
                  <a:lnTo>
                    <a:pt x="43949" y="1231542"/>
                  </a:lnTo>
                  <a:lnTo>
                    <a:pt x="55355" y="1186704"/>
                  </a:lnTo>
                  <a:lnTo>
                    <a:pt x="68009" y="1142378"/>
                  </a:lnTo>
                  <a:lnTo>
                    <a:pt x="81890" y="1098583"/>
                  </a:lnTo>
                  <a:lnTo>
                    <a:pt x="96978" y="1055341"/>
                  </a:lnTo>
                  <a:lnTo>
                    <a:pt x="113255" y="1012670"/>
                  </a:lnTo>
                  <a:lnTo>
                    <a:pt x="130700" y="970591"/>
                  </a:lnTo>
                  <a:lnTo>
                    <a:pt x="149293" y="929123"/>
                  </a:lnTo>
                  <a:lnTo>
                    <a:pt x="169014" y="888287"/>
                  </a:lnTo>
                  <a:lnTo>
                    <a:pt x="189844" y="848101"/>
                  </a:lnTo>
                  <a:lnTo>
                    <a:pt x="211762" y="808587"/>
                  </a:lnTo>
                  <a:lnTo>
                    <a:pt x="234749" y="769764"/>
                  </a:lnTo>
                  <a:lnTo>
                    <a:pt x="258784" y="731652"/>
                  </a:lnTo>
                  <a:lnTo>
                    <a:pt x="283848" y="694270"/>
                  </a:lnTo>
                  <a:lnTo>
                    <a:pt x="309922" y="657639"/>
                  </a:lnTo>
                  <a:lnTo>
                    <a:pt x="336984" y="621778"/>
                  </a:lnTo>
                  <a:lnTo>
                    <a:pt x="365016" y="586708"/>
                  </a:lnTo>
                  <a:lnTo>
                    <a:pt x="393997" y="552448"/>
                  </a:lnTo>
                  <a:lnTo>
                    <a:pt x="423908" y="519018"/>
                  </a:lnTo>
                  <a:lnTo>
                    <a:pt x="454728" y="486438"/>
                  </a:lnTo>
                  <a:lnTo>
                    <a:pt x="486438" y="454728"/>
                  </a:lnTo>
                  <a:lnTo>
                    <a:pt x="519018" y="423908"/>
                  </a:lnTo>
                  <a:lnTo>
                    <a:pt x="552448" y="393997"/>
                  </a:lnTo>
                  <a:lnTo>
                    <a:pt x="586708" y="365016"/>
                  </a:lnTo>
                  <a:lnTo>
                    <a:pt x="621778" y="336984"/>
                  </a:lnTo>
                  <a:lnTo>
                    <a:pt x="657639" y="309922"/>
                  </a:lnTo>
                  <a:lnTo>
                    <a:pt x="694270" y="283849"/>
                  </a:lnTo>
                  <a:lnTo>
                    <a:pt x="731652" y="258784"/>
                  </a:lnTo>
                  <a:lnTo>
                    <a:pt x="769764" y="234749"/>
                  </a:lnTo>
                  <a:lnTo>
                    <a:pt x="808587" y="211762"/>
                  </a:lnTo>
                  <a:lnTo>
                    <a:pt x="848101" y="189844"/>
                  </a:lnTo>
                  <a:lnTo>
                    <a:pt x="888287" y="169014"/>
                  </a:lnTo>
                  <a:lnTo>
                    <a:pt x="929123" y="149293"/>
                  </a:lnTo>
                  <a:lnTo>
                    <a:pt x="970591" y="130700"/>
                  </a:lnTo>
                  <a:lnTo>
                    <a:pt x="1012670" y="113255"/>
                  </a:lnTo>
                  <a:lnTo>
                    <a:pt x="1055341" y="96978"/>
                  </a:lnTo>
                  <a:lnTo>
                    <a:pt x="1098583" y="81890"/>
                  </a:lnTo>
                  <a:lnTo>
                    <a:pt x="1142378" y="68009"/>
                  </a:lnTo>
                  <a:lnTo>
                    <a:pt x="1186704" y="55355"/>
                  </a:lnTo>
                  <a:lnTo>
                    <a:pt x="1231542" y="43949"/>
                  </a:lnTo>
                  <a:lnTo>
                    <a:pt x="1276873" y="33811"/>
                  </a:lnTo>
                  <a:lnTo>
                    <a:pt x="1322676" y="24960"/>
                  </a:lnTo>
                  <a:lnTo>
                    <a:pt x="1368931" y="17416"/>
                  </a:lnTo>
                  <a:lnTo>
                    <a:pt x="1415619" y="11199"/>
                  </a:lnTo>
                  <a:lnTo>
                    <a:pt x="1462719" y="6329"/>
                  </a:lnTo>
                  <a:lnTo>
                    <a:pt x="1510213" y="2826"/>
                  </a:lnTo>
                  <a:lnTo>
                    <a:pt x="1558079" y="709"/>
                  </a:lnTo>
                  <a:lnTo>
                    <a:pt x="1606298" y="0"/>
                  </a:lnTo>
                  <a:lnTo>
                    <a:pt x="1654517" y="709"/>
                  </a:lnTo>
                  <a:lnTo>
                    <a:pt x="1702383" y="2826"/>
                  </a:lnTo>
                  <a:lnTo>
                    <a:pt x="1749877" y="6329"/>
                  </a:lnTo>
                  <a:lnTo>
                    <a:pt x="1796977" y="11199"/>
                  </a:lnTo>
                  <a:lnTo>
                    <a:pt x="1843665" y="17416"/>
                  </a:lnTo>
                  <a:lnTo>
                    <a:pt x="1889920" y="24960"/>
                  </a:lnTo>
                  <a:lnTo>
                    <a:pt x="1935723" y="33811"/>
                  </a:lnTo>
                  <a:lnTo>
                    <a:pt x="1981054" y="43949"/>
                  </a:lnTo>
                  <a:lnTo>
                    <a:pt x="2025892" y="55355"/>
                  </a:lnTo>
                  <a:lnTo>
                    <a:pt x="2070218" y="68009"/>
                  </a:lnTo>
                  <a:lnTo>
                    <a:pt x="2114012" y="81890"/>
                  </a:lnTo>
                  <a:lnTo>
                    <a:pt x="2157255" y="96978"/>
                  </a:lnTo>
                  <a:lnTo>
                    <a:pt x="2199926" y="113255"/>
                  </a:lnTo>
                  <a:lnTo>
                    <a:pt x="2242005" y="130700"/>
                  </a:lnTo>
                  <a:lnTo>
                    <a:pt x="2283473" y="149293"/>
                  </a:lnTo>
                  <a:lnTo>
                    <a:pt x="2324309" y="169014"/>
                  </a:lnTo>
                  <a:lnTo>
                    <a:pt x="2364495" y="189844"/>
                  </a:lnTo>
                  <a:lnTo>
                    <a:pt x="2404009" y="211762"/>
                  </a:lnTo>
                  <a:lnTo>
                    <a:pt x="2442832" y="234749"/>
                  </a:lnTo>
                  <a:lnTo>
                    <a:pt x="2480944" y="258784"/>
                  </a:lnTo>
                  <a:lnTo>
                    <a:pt x="2518326" y="283849"/>
                  </a:lnTo>
                  <a:lnTo>
                    <a:pt x="2554957" y="309922"/>
                  </a:lnTo>
                  <a:lnTo>
                    <a:pt x="2590817" y="336984"/>
                  </a:lnTo>
                  <a:lnTo>
                    <a:pt x="2625888" y="365016"/>
                  </a:lnTo>
                  <a:lnTo>
                    <a:pt x="2660148" y="393997"/>
                  </a:lnTo>
                  <a:lnTo>
                    <a:pt x="2693578" y="423908"/>
                  </a:lnTo>
                  <a:lnTo>
                    <a:pt x="2726157" y="454728"/>
                  </a:lnTo>
                  <a:lnTo>
                    <a:pt x="2757867" y="486438"/>
                  </a:lnTo>
                  <a:lnTo>
                    <a:pt x="2788688" y="519018"/>
                  </a:lnTo>
                  <a:lnTo>
                    <a:pt x="2818598" y="552448"/>
                  </a:lnTo>
                  <a:lnTo>
                    <a:pt x="2847580" y="586708"/>
                  </a:lnTo>
                  <a:lnTo>
                    <a:pt x="2875611" y="621778"/>
                  </a:lnTo>
                  <a:lnTo>
                    <a:pt x="2902674" y="657639"/>
                  </a:lnTo>
                  <a:lnTo>
                    <a:pt x="2928747" y="694270"/>
                  </a:lnTo>
                  <a:lnTo>
                    <a:pt x="2953812" y="731652"/>
                  </a:lnTo>
                  <a:lnTo>
                    <a:pt x="2977847" y="769764"/>
                  </a:lnTo>
                  <a:lnTo>
                    <a:pt x="3000834" y="808587"/>
                  </a:lnTo>
                  <a:lnTo>
                    <a:pt x="3022752" y="848101"/>
                  </a:lnTo>
                  <a:lnTo>
                    <a:pt x="3043582" y="888287"/>
                  </a:lnTo>
                  <a:lnTo>
                    <a:pt x="3063303" y="929123"/>
                  </a:lnTo>
                  <a:lnTo>
                    <a:pt x="3081896" y="970591"/>
                  </a:lnTo>
                  <a:lnTo>
                    <a:pt x="3099341" y="1012670"/>
                  </a:lnTo>
                  <a:lnTo>
                    <a:pt x="3115617" y="1055341"/>
                  </a:lnTo>
                  <a:lnTo>
                    <a:pt x="3130706" y="1098583"/>
                  </a:lnTo>
                  <a:lnTo>
                    <a:pt x="3144587" y="1142378"/>
                  </a:lnTo>
                  <a:lnTo>
                    <a:pt x="3157241" y="1186704"/>
                  </a:lnTo>
                  <a:lnTo>
                    <a:pt x="3168647" y="1231542"/>
                  </a:lnTo>
                  <a:lnTo>
                    <a:pt x="3178785" y="1276873"/>
                  </a:lnTo>
                  <a:lnTo>
                    <a:pt x="3187636" y="1322676"/>
                  </a:lnTo>
                  <a:lnTo>
                    <a:pt x="3195180" y="1368931"/>
                  </a:lnTo>
                  <a:lnTo>
                    <a:pt x="3201397" y="1415619"/>
                  </a:lnTo>
                  <a:lnTo>
                    <a:pt x="3206267" y="1462719"/>
                  </a:lnTo>
                  <a:lnTo>
                    <a:pt x="3209770" y="1510212"/>
                  </a:lnTo>
                  <a:lnTo>
                    <a:pt x="3211887" y="1558079"/>
                  </a:lnTo>
                  <a:lnTo>
                    <a:pt x="3212596" y="1606298"/>
                  </a:lnTo>
                  <a:lnTo>
                    <a:pt x="3211887" y="1654517"/>
                  </a:lnTo>
                  <a:lnTo>
                    <a:pt x="3209770" y="1702383"/>
                  </a:lnTo>
                  <a:lnTo>
                    <a:pt x="3206267" y="1749877"/>
                  </a:lnTo>
                  <a:lnTo>
                    <a:pt x="3201397" y="1796977"/>
                  </a:lnTo>
                  <a:lnTo>
                    <a:pt x="3195180" y="1843665"/>
                  </a:lnTo>
                  <a:lnTo>
                    <a:pt x="3187636" y="1889920"/>
                  </a:lnTo>
                  <a:lnTo>
                    <a:pt x="3178785" y="1935723"/>
                  </a:lnTo>
                  <a:lnTo>
                    <a:pt x="3168647" y="1981053"/>
                  </a:lnTo>
                  <a:lnTo>
                    <a:pt x="3157241" y="2025892"/>
                  </a:lnTo>
                  <a:lnTo>
                    <a:pt x="3144587" y="2070218"/>
                  </a:lnTo>
                  <a:lnTo>
                    <a:pt x="3130706" y="2114012"/>
                  </a:lnTo>
                  <a:lnTo>
                    <a:pt x="3115617" y="2157255"/>
                  </a:lnTo>
                  <a:lnTo>
                    <a:pt x="3099341" y="2199926"/>
                  </a:lnTo>
                  <a:lnTo>
                    <a:pt x="3081896" y="2242005"/>
                  </a:lnTo>
                  <a:lnTo>
                    <a:pt x="3063303" y="2283473"/>
                  </a:lnTo>
                  <a:lnTo>
                    <a:pt x="3043582" y="2324309"/>
                  </a:lnTo>
                  <a:lnTo>
                    <a:pt x="3022752" y="2364494"/>
                  </a:lnTo>
                  <a:lnTo>
                    <a:pt x="3000834" y="2404008"/>
                  </a:lnTo>
                  <a:lnTo>
                    <a:pt x="2977847" y="2442832"/>
                  </a:lnTo>
                  <a:lnTo>
                    <a:pt x="2953812" y="2480944"/>
                  </a:lnTo>
                  <a:lnTo>
                    <a:pt x="2928747" y="2518326"/>
                  </a:lnTo>
                  <a:lnTo>
                    <a:pt x="2902674" y="2554957"/>
                  </a:lnTo>
                  <a:lnTo>
                    <a:pt x="2875611" y="2590817"/>
                  </a:lnTo>
                  <a:lnTo>
                    <a:pt x="2847580" y="2625887"/>
                  </a:lnTo>
                  <a:lnTo>
                    <a:pt x="2818598" y="2660147"/>
                  </a:lnTo>
                  <a:lnTo>
                    <a:pt x="2788688" y="2693577"/>
                  </a:lnTo>
                  <a:lnTo>
                    <a:pt x="2757867" y="2726157"/>
                  </a:lnTo>
                  <a:lnTo>
                    <a:pt x="2726157" y="2757867"/>
                  </a:lnTo>
                  <a:lnTo>
                    <a:pt x="2693578" y="2788688"/>
                  </a:lnTo>
                  <a:lnTo>
                    <a:pt x="2660148" y="2818598"/>
                  </a:lnTo>
                  <a:lnTo>
                    <a:pt x="2625888" y="2847579"/>
                  </a:lnTo>
                  <a:lnTo>
                    <a:pt x="2590817" y="2875611"/>
                  </a:lnTo>
                  <a:lnTo>
                    <a:pt x="2554957" y="2902674"/>
                  </a:lnTo>
                  <a:lnTo>
                    <a:pt x="2518326" y="2928747"/>
                  </a:lnTo>
                  <a:lnTo>
                    <a:pt x="2480944" y="2953812"/>
                  </a:lnTo>
                  <a:lnTo>
                    <a:pt x="2442832" y="2977847"/>
                  </a:lnTo>
                  <a:lnTo>
                    <a:pt x="2404009" y="3000834"/>
                  </a:lnTo>
                  <a:lnTo>
                    <a:pt x="2364495" y="3022752"/>
                  </a:lnTo>
                  <a:lnTo>
                    <a:pt x="2324309" y="3043581"/>
                  </a:lnTo>
                  <a:lnTo>
                    <a:pt x="2283473" y="3063303"/>
                  </a:lnTo>
                  <a:lnTo>
                    <a:pt x="2242005" y="3081896"/>
                  </a:lnTo>
                  <a:lnTo>
                    <a:pt x="2199926" y="3099340"/>
                  </a:lnTo>
                  <a:lnTo>
                    <a:pt x="2157255" y="3115617"/>
                  </a:lnTo>
                  <a:lnTo>
                    <a:pt x="2114012" y="3130706"/>
                  </a:lnTo>
                  <a:lnTo>
                    <a:pt x="2070218" y="3144587"/>
                  </a:lnTo>
                  <a:lnTo>
                    <a:pt x="2025892" y="3157240"/>
                  </a:lnTo>
                  <a:lnTo>
                    <a:pt x="1981054" y="3168646"/>
                  </a:lnTo>
                  <a:lnTo>
                    <a:pt x="1935723" y="3178785"/>
                  </a:lnTo>
                  <a:lnTo>
                    <a:pt x="1889920" y="3187636"/>
                  </a:lnTo>
                  <a:lnTo>
                    <a:pt x="1843665" y="3195180"/>
                  </a:lnTo>
                  <a:lnTo>
                    <a:pt x="1796977" y="3201397"/>
                  </a:lnTo>
                  <a:lnTo>
                    <a:pt x="1749877" y="3206267"/>
                  </a:lnTo>
                  <a:lnTo>
                    <a:pt x="1702383" y="3209770"/>
                  </a:lnTo>
                  <a:lnTo>
                    <a:pt x="1654517" y="3211886"/>
                  </a:lnTo>
                  <a:lnTo>
                    <a:pt x="1606298" y="3212596"/>
                  </a:lnTo>
                  <a:close/>
                </a:path>
              </a:pathLst>
            </a:custGeom>
            <a:solidFill>
              <a:srgbClr val="F4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4" cstate="print"/>
            <a:stretch>
              <a:fillRect/>
            </a:stretch>
          </p:blipFill>
          <p:spPr>
            <a:xfrm>
              <a:off x="2697770" y="2711873"/>
              <a:ext cx="2850294" cy="2850294"/>
            </a:xfrm>
            <a:prstGeom prst="rect">
              <a:avLst/>
            </a:prstGeom>
          </p:spPr>
        </p:pic>
        <p:pic>
          <p:nvPicPr>
            <p:cNvPr id="10" name="object 10"/>
            <p:cNvPicPr/>
            <p:nvPr/>
          </p:nvPicPr>
          <p:blipFill>
            <a:blip r:embed="rId2" cstate="print"/>
            <a:stretch>
              <a:fillRect/>
            </a:stretch>
          </p:blipFill>
          <p:spPr>
            <a:xfrm>
              <a:off x="7344223" y="1507653"/>
              <a:ext cx="3600449" cy="3590924"/>
            </a:xfrm>
            <a:prstGeom prst="rect">
              <a:avLst/>
            </a:prstGeom>
          </p:spPr>
        </p:pic>
        <p:sp>
          <p:nvSpPr>
            <p:cNvPr id="11" name="object 11"/>
            <p:cNvSpPr/>
            <p:nvPr/>
          </p:nvSpPr>
          <p:spPr>
            <a:xfrm>
              <a:off x="7537702" y="1698881"/>
              <a:ext cx="3213100" cy="3213100"/>
            </a:xfrm>
            <a:custGeom>
              <a:avLst/>
              <a:gdLst/>
              <a:ahLst/>
              <a:cxnLst/>
              <a:rect l="l" t="t" r="r" b="b"/>
              <a:pathLst>
                <a:path w="3213100" h="3213100">
                  <a:moveTo>
                    <a:pt x="1606298" y="3212596"/>
                  </a:moveTo>
                  <a:lnTo>
                    <a:pt x="1558078" y="3211886"/>
                  </a:lnTo>
                  <a:lnTo>
                    <a:pt x="1510212" y="3209770"/>
                  </a:lnTo>
                  <a:lnTo>
                    <a:pt x="1462719" y="3206267"/>
                  </a:lnTo>
                  <a:lnTo>
                    <a:pt x="1415619" y="3201397"/>
                  </a:lnTo>
                  <a:lnTo>
                    <a:pt x="1368931" y="3195180"/>
                  </a:lnTo>
                  <a:lnTo>
                    <a:pt x="1322676" y="3187636"/>
                  </a:lnTo>
                  <a:lnTo>
                    <a:pt x="1276873" y="3178785"/>
                  </a:lnTo>
                  <a:lnTo>
                    <a:pt x="1231542" y="3168646"/>
                  </a:lnTo>
                  <a:lnTo>
                    <a:pt x="1186704" y="3157241"/>
                  </a:lnTo>
                  <a:lnTo>
                    <a:pt x="1142378" y="3144587"/>
                  </a:lnTo>
                  <a:lnTo>
                    <a:pt x="1098583" y="3130706"/>
                  </a:lnTo>
                  <a:lnTo>
                    <a:pt x="1055341" y="3115617"/>
                  </a:lnTo>
                  <a:lnTo>
                    <a:pt x="1012670" y="3099341"/>
                  </a:lnTo>
                  <a:lnTo>
                    <a:pt x="970591" y="3081896"/>
                  </a:lnTo>
                  <a:lnTo>
                    <a:pt x="929123" y="3063303"/>
                  </a:lnTo>
                  <a:lnTo>
                    <a:pt x="888287" y="3043582"/>
                  </a:lnTo>
                  <a:lnTo>
                    <a:pt x="848101" y="3022752"/>
                  </a:lnTo>
                  <a:lnTo>
                    <a:pt x="808587" y="3000834"/>
                  </a:lnTo>
                  <a:lnTo>
                    <a:pt x="769764" y="2977847"/>
                  </a:lnTo>
                  <a:lnTo>
                    <a:pt x="731652" y="2953812"/>
                  </a:lnTo>
                  <a:lnTo>
                    <a:pt x="694270" y="2928747"/>
                  </a:lnTo>
                  <a:lnTo>
                    <a:pt x="657639" y="2902674"/>
                  </a:lnTo>
                  <a:lnTo>
                    <a:pt x="621778" y="2875611"/>
                  </a:lnTo>
                  <a:lnTo>
                    <a:pt x="586708" y="2847580"/>
                  </a:lnTo>
                  <a:lnTo>
                    <a:pt x="552448" y="2818598"/>
                  </a:lnTo>
                  <a:lnTo>
                    <a:pt x="519018" y="2788688"/>
                  </a:lnTo>
                  <a:lnTo>
                    <a:pt x="486438" y="2757867"/>
                  </a:lnTo>
                  <a:lnTo>
                    <a:pt x="454728" y="2726157"/>
                  </a:lnTo>
                  <a:lnTo>
                    <a:pt x="423908" y="2693578"/>
                  </a:lnTo>
                  <a:lnTo>
                    <a:pt x="393997" y="2660148"/>
                  </a:lnTo>
                  <a:lnTo>
                    <a:pt x="365016" y="2625888"/>
                  </a:lnTo>
                  <a:lnTo>
                    <a:pt x="336984" y="2590817"/>
                  </a:lnTo>
                  <a:lnTo>
                    <a:pt x="309922" y="2554957"/>
                  </a:lnTo>
                  <a:lnTo>
                    <a:pt x="283849" y="2518326"/>
                  </a:lnTo>
                  <a:lnTo>
                    <a:pt x="258784" y="2480944"/>
                  </a:lnTo>
                  <a:lnTo>
                    <a:pt x="234749" y="2442832"/>
                  </a:lnTo>
                  <a:lnTo>
                    <a:pt x="211762" y="2404009"/>
                  </a:lnTo>
                  <a:lnTo>
                    <a:pt x="189844" y="2364494"/>
                  </a:lnTo>
                  <a:lnTo>
                    <a:pt x="169014" y="2324309"/>
                  </a:lnTo>
                  <a:lnTo>
                    <a:pt x="149293" y="2283473"/>
                  </a:lnTo>
                  <a:lnTo>
                    <a:pt x="130700" y="2242005"/>
                  </a:lnTo>
                  <a:lnTo>
                    <a:pt x="113255" y="2199926"/>
                  </a:lnTo>
                  <a:lnTo>
                    <a:pt x="96978" y="2157255"/>
                  </a:lnTo>
                  <a:lnTo>
                    <a:pt x="81890" y="2114012"/>
                  </a:lnTo>
                  <a:lnTo>
                    <a:pt x="68009" y="2070218"/>
                  </a:lnTo>
                  <a:lnTo>
                    <a:pt x="55355" y="2025892"/>
                  </a:lnTo>
                  <a:lnTo>
                    <a:pt x="43949" y="1981054"/>
                  </a:lnTo>
                  <a:lnTo>
                    <a:pt x="33811" y="1935723"/>
                  </a:lnTo>
                  <a:lnTo>
                    <a:pt x="24960" y="1889920"/>
                  </a:lnTo>
                  <a:lnTo>
                    <a:pt x="17416" y="1843665"/>
                  </a:lnTo>
                  <a:lnTo>
                    <a:pt x="11199" y="1796977"/>
                  </a:lnTo>
                  <a:lnTo>
                    <a:pt x="6329" y="1749877"/>
                  </a:lnTo>
                  <a:lnTo>
                    <a:pt x="2826" y="1702383"/>
                  </a:lnTo>
                  <a:lnTo>
                    <a:pt x="709" y="1654517"/>
                  </a:lnTo>
                  <a:lnTo>
                    <a:pt x="0" y="1606298"/>
                  </a:lnTo>
                  <a:lnTo>
                    <a:pt x="709" y="1558079"/>
                  </a:lnTo>
                  <a:lnTo>
                    <a:pt x="2826" y="1510213"/>
                  </a:lnTo>
                  <a:lnTo>
                    <a:pt x="6329" y="1462719"/>
                  </a:lnTo>
                  <a:lnTo>
                    <a:pt x="11199" y="1415619"/>
                  </a:lnTo>
                  <a:lnTo>
                    <a:pt x="17416" y="1368931"/>
                  </a:lnTo>
                  <a:lnTo>
                    <a:pt x="24960" y="1322676"/>
                  </a:lnTo>
                  <a:lnTo>
                    <a:pt x="33811" y="1276873"/>
                  </a:lnTo>
                  <a:lnTo>
                    <a:pt x="43949" y="1231542"/>
                  </a:lnTo>
                  <a:lnTo>
                    <a:pt x="55355" y="1186704"/>
                  </a:lnTo>
                  <a:lnTo>
                    <a:pt x="68009" y="1142378"/>
                  </a:lnTo>
                  <a:lnTo>
                    <a:pt x="81890" y="1098583"/>
                  </a:lnTo>
                  <a:lnTo>
                    <a:pt x="96978" y="1055341"/>
                  </a:lnTo>
                  <a:lnTo>
                    <a:pt x="113255" y="1012670"/>
                  </a:lnTo>
                  <a:lnTo>
                    <a:pt x="130700" y="970591"/>
                  </a:lnTo>
                  <a:lnTo>
                    <a:pt x="149293" y="929123"/>
                  </a:lnTo>
                  <a:lnTo>
                    <a:pt x="169014" y="888287"/>
                  </a:lnTo>
                  <a:lnTo>
                    <a:pt x="189844" y="848101"/>
                  </a:lnTo>
                  <a:lnTo>
                    <a:pt x="211762" y="808587"/>
                  </a:lnTo>
                  <a:lnTo>
                    <a:pt x="234749" y="769764"/>
                  </a:lnTo>
                  <a:lnTo>
                    <a:pt x="258784" y="731652"/>
                  </a:lnTo>
                  <a:lnTo>
                    <a:pt x="283849" y="694270"/>
                  </a:lnTo>
                  <a:lnTo>
                    <a:pt x="309922" y="657639"/>
                  </a:lnTo>
                  <a:lnTo>
                    <a:pt x="336984" y="621778"/>
                  </a:lnTo>
                  <a:lnTo>
                    <a:pt x="365016" y="586708"/>
                  </a:lnTo>
                  <a:lnTo>
                    <a:pt x="393997" y="552448"/>
                  </a:lnTo>
                  <a:lnTo>
                    <a:pt x="423908" y="519018"/>
                  </a:lnTo>
                  <a:lnTo>
                    <a:pt x="454728" y="486438"/>
                  </a:lnTo>
                  <a:lnTo>
                    <a:pt x="486438" y="454728"/>
                  </a:lnTo>
                  <a:lnTo>
                    <a:pt x="519018" y="423908"/>
                  </a:lnTo>
                  <a:lnTo>
                    <a:pt x="552448" y="393997"/>
                  </a:lnTo>
                  <a:lnTo>
                    <a:pt x="586708" y="365016"/>
                  </a:lnTo>
                  <a:lnTo>
                    <a:pt x="621778" y="336984"/>
                  </a:lnTo>
                  <a:lnTo>
                    <a:pt x="657639" y="309922"/>
                  </a:lnTo>
                  <a:lnTo>
                    <a:pt x="694270" y="283848"/>
                  </a:lnTo>
                  <a:lnTo>
                    <a:pt x="731652" y="258784"/>
                  </a:lnTo>
                  <a:lnTo>
                    <a:pt x="769764" y="234749"/>
                  </a:lnTo>
                  <a:lnTo>
                    <a:pt x="808587" y="211762"/>
                  </a:lnTo>
                  <a:lnTo>
                    <a:pt x="848101" y="189844"/>
                  </a:lnTo>
                  <a:lnTo>
                    <a:pt x="888287" y="169014"/>
                  </a:lnTo>
                  <a:lnTo>
                    <a:pt x="929123" y="149293"/>
                  </a:lnTo>
                  <a:lnTo>
                    <a:pt x="970591" y="130700"/>
                  </a:lnTo>
                  <a:lnTo>
                    <a:pt x="1012670" y="113255"/>
                  </a:lnTo>
                  <a:lnTo>
                    <a:pt x="1055341" y="96978"/>
                  </a:lnTo>
                  <a:lnTo>
                    <a:pt x="1098583" y="81890"/>
                  </a:lnTo>
                  <a:lnTo>
                    <a:pt x="1142378" y="68009"/>
                  </a:lnTo>
                  <a:lnTo>
                    <a:pt x="1186704" y="55355"/>
                  </a:lnTo>
                  <a:lnTo>
                    <a:pt x="1231542" y="43949"/>
                  </a:lnTo>
                  <a:lnTo>
                    <a:pt x="1276873" y="33811"/>
                  </a:lnTo>
                  <a:lnTo>
                    <a:pt x="1322676" y="24960"/>
                  </a:lnTo>
                  <a:lnTo>
                    <a:pt x="1368931" y="17416"/>
                  </a:lnTo>
                  <a:lnTo>
                    <a:pt x="1415619" y="11199"/>
                  </a:lnTo>
                  <a:lnTo>
                    <a:pt x="1462719" y="6329"/>
                  </a:lnTo>
                  <a:lnTo>
                    <a:pt x="1510212" y="2826"/>
                  </a:lnTo>
                  <a:lnTo>
                    <a:pt x="1558078" y="709"/>
                  </a:lnTo>
                  <a:lnTo>
                    <a:pt x="1606298" y="0"/>
                  </a:lnTo>
                  <a:lnTo>
                    <a:pt x="1654517" y="709"/>
                  </a:lnTo>
                  <a:lnTo>
                    <a:pt x="1702383" y="2826"/>
                  </a:lnTo>
                  <a:lnTo>
                    <a:pt x="1749876" y="6329"/>
                  </a:lnTo>
                  <a:lnTo>
                    <a:pt x="1796977" y="11199"/>
                  </a:lnTo>
                  <a:lnTo>
                    <a:pt x="1843665" y="17416"/>
                  </a:lnTo>
                  <a:lnTo>
                    <a:pt x="1889920" y="24960"/>
                  </a:lnTo>
                  <a:lnTo>
                    <a:pt x="1935723" y="33811"/>
                  </a:lnTo>
                  <a:lnTo>
                    <a:pt x="1981053" y="43949"/>
                  </a:lnTo>
                  <a:lnTo>
                    <a:pt x="2025892" y="55355"/>
                  </a:lnTo>
                  <a:lnTo>
                    <a:pt x="2070218" y="68009"/>
                  </a:lnTo>
                  <a:lnTo>
                    <a:pt x="2114012" y="81890"/>
                  </a:lnTo>
                  <a:lnTo>
                    <a:pt x="2157255" y="96978"/>
                  </a:lnTo>
                  <a:lnTo>
                    <a:pt x="2199925" y="113255"/>
                  </a:lnTo>
                  <a:lnTo>
                    <a:pt x="2242005" y="130700"/>
                  </a:lnTo>
                  <a:lnTo>
                    <a:pt x="2283472" y="149293"/>
                  </a:lnTo>
                  <a:lnTo>
                    <a:pt x="2324309" y="169014"/>
                  </a:lnTo>
                  <a:lnTo>
                    <a:pt x="2364494" y="189844"/>
                  </a:lnTo>
                  <a:lnTo>
                    <a:pt x="2404008" y="211762"/>
                  </a:lnTo>
                  <a:lnTo>
                    <a:pt x="2442831" y="234749"/>
                  </a:lnTo>
                  <a:lnTo>
                    <a:pt x="2480944" y="258784"/>
                  </a:lnTo>
                  <a:lnTo>
                    <a:pt x="2518325" y="283848"/>
                  </a:lnTo>
                  <a:lnTo>
                    <a:pt x="2554957" y="309922"/>
                  </a:lnTo>
                  <a:lnTo>
                    <a:pt x="2590817" y="336984"/>
                  </a:lnTo>
                  <a:lnTo>
                    <a:pt x="2625887" y="365016"/>
                  </a:lnTo>
                  <a:lnTo>
                    <a:pt x="2660147" y="393997"/>
                  </a:lnTo>
                  <a:lnTo>
                    <a:pt x="2693577" y="423908"/>
                  </a:lnTo>
                  <a:lnTo>
                    <a:pt x="2726157" y="454728"/>
                  </a:lnTo>
                  <a:lnTo>
                    <a:pt x="2757867" y="486438"/>
                  </a:lnTo>
                  <a:lnTo>
                    <a:pt x="2788687" y="519018"/>
                  </a:lnTo>
                  <a:lnTo>
                    <a:pt x="2818598" y="552448"/>
                  </a:lnTo>
                  <a:lnTo>
                    <a:pt x="2847579" y="586708"/>
                  </a:lnTo>
                  <a:lnTo>
                    <a:pt x="2875611" y="621778"/>
                  </a:lnTo>
                  <a:lnTo>
                    <a:pt x="2902674" y="657639"/>
                  </a:lnTo>
                  <a:lnTo>
                    <a:pt x="2928747" y="694270"/>
                  </a:lnTo>
                  <a:lnTo>
                    <a:pt x="2953811" y="731652"/>
                  </a:lnTo>
                  <a:lnTo>
                    <a:pt x="2977847" y="769764"/>
                  </a:lnTo>
                  <a:lnTo>
                    <a:pt x="3000834" y="808587"/>
                  </a:lnTo>
                  <a:lnTo>
                    <a:pt x="3022752" y="848101"/>
                  </a:lnTo>
                  <a:lnTo>
                    <a:pt x="3043581" y="888287"/>
                  </a:lnTo>
                  <a:lnTo>
                    <a:pt x="3063303" y="929123"/>
                  </a:lnTo>
                  <a:lnTo>
                    <a:pt x="3081895" y="970591"/>
                  </a:lnTo>
                  <a:lnTo>
                    <a:pt x="3099340" y="1012670"/>
                  </a:lnTo>
                  <a:lnTo>
                    <a:pt x="3115617" y="1055341"/>
                  </a:lnTo>
                  <a:lnTo>
                    <a:pt x="3130706" y="1098583"/>
                  </a:lnTo>
                  <a:lnTo>
                    <a:pt x="3144587" y="1142378"/>
                  </a:lnTo>
                  <a:lnTo>
                    <a:pt x="3157240" y="1186704"/>
                  </a:lnTo>
                  <a:lnTo>
                    <a:pt x="3168646" y="1231542"/>
                  </a:lnTo>
                  <a:lnTo>
                    <a:pt x="3178784" y="1276873"/>
                  </a:lnTo>
                  <a:lnTo>
                    <a:pt x="3187636" y="1322676"/>
                  </a:lnTo>
                  <a:lnTo>
                    <a:pt x="3195180" y="1368931"/>
                  </a:lnTo>
                  <a:lnTo>
                    <a:pt x="3201396" y="1415619"/>
                  </a:lnTo>
                  <a:lnTo>
                    <a:pt x="3206266" y="1462719"/>
                  </a:lnTo>
                  <a:lnTo>
                    <a:pt x="3209770" y="1510213"/>
                  </a:lnTo>
                  <a:lnTo>
                    <a:pt x="3211886" y="1558079"/>
                  </a:lnTo>
                  <a:lnTo>
                    <a:pt x="3212596" y="1606298"/>
                  </a:lnTo>
                  <a:lnTo>
                    <a:pt x="3211886" y="1654517"/>
                  </a:lnTo>
                  <a:lnTo>
                    <a:pt x="3209770" y="1702383"/>
                  </a:lnTo>
                  <a:lnTo>
                    <a:pt x="3206266" y="1749877"/>
                  </a:lnTo>
                  <a:lnTo>
                    <a:pt x="3201396" y="1796977"/>
                  </a:lnTo>
                  <a:lnTo>
                    <a:pt x="3195180" y="1843665"/>
                  </a:lnTo>
                  <a:lnTo>
                    <a:pt x="3187636" y="1889920"/>
                  </a:lnTo>
                  <a:lnTo>
                    <a:pt x="3178784" y="1935723"/>
                  </a:lnTo>
                  <a:lnTo>
                    <a:pt x="3168646" y="1981054"/>
                  </a:lnTo>
                  <a:lnTo>
                    <a:pt x="3157240" y="2025892"/>
                  </a:lnTo>
                  <a:lnTo>
                    <a:pt x="3144587" y="2070218"/>
                  </a:lnTo>
                  <a:lnTo>
                    <a:pt x="3130706" y="2114012"/>
                  </a:lnTo>
                  <a:lnTo>
                    <a:pt x="3115617" y="2157255"/>
                  </a:lnTo>
                  <a:lnTo>
                    <a:pt x="3099340" y="2199926"/>
                  </a:lnTo>
                  <a:lnTo>
                    <a:pt x="3081895" y="2242005"/>
                  </a:lnTo>
                  <a:lnTo>
                    <a:pt x="3063303" y="2283473"/>
                  </a:lnTo>
                  <a:lnTo>
                    <a:pt x="3043581" y="2324309"/>
                  </a:lnTo>
                  <a:lnTo>
                    <a:pt x="3022752" y="2364494"/>
                  </a:lnTo>
                  <a:lnTo>
                    <a:pt x="3000834" y="2404009"/>
                  </a:lnTo>
                  <a:lnTo>
                    <a:pt x="2977847" y="2442832"/>
                  </a:lnTo>
                  <a:lnTo>
                    <a:pt x="2953811" y="2480944"/>
                  </a:lnTo>
                  <a:lnTo>
                    <a:pt x="2928747" y="2518326"/>
                  </a:lnTo>
                  <a:lnTo>
                    <a:pt x="2902674" y="2554957"/>
                  </a:lnTo>
                  <a:lnTo>
                    <a:pt x="2875611" y="2590817"/>
                  </a:lnTo>
                  <a:lnTo>
                    <a:pt x="2847579" y="2625888"/>
                  </a:lnTo>
                  <a:lnTo>
                    <a:pt x="2818598" y="2660148"/>
                  </a:lnTo>
                  <a:lnTo>
                    <a:pt x="2788687" y="2693578"/>
                  </a:lnTo>
                  <a:lnTo>
                    <a:pt x="2757867" y="2726157"/>
                  </a:lnTo>
                  <a:lnTo>
                    <a:pt x="2726157" y="2757867"/>
                  </a:lnTo>
                  <a:lnTo>
                    <a:pt x="2693577" y="2788688"/>
                  </a:lnTo>
                  <a:lnTo>
                    <a:pt x="2660147" y="2818598"/>
                  </a:lnTo>
                  <a:lnTo>
                    <a:pt x="2625887" y="2847580"/>
                  </a:lnTo>
                  <a:lnTo>
                    <a:pt x="2590817" y="2875611"/>
                  </a:lnTo>
                  <a:lnTo>
                    <a:pt x="2554957" y="2902674"/>
                  </a:lnTo>
                  <a:lnTo>
                    <a:pt x="2518325" y="2928747"/>
                  </a:lnTo>
                  <a:lnTo>
                    <a:pt x="2480944" y="2953812"/>
                  </a:lnTo>
                  <a:lnTo>
                    <a:pt x="2442831" y="2977847"/>
                  </a:lnTo>
                  <a:lnTo>
                    <a:pt x="2404008" y="3000834"/>
                  </a:lnTo>
                  <a:lnTo>
                    <a:pt x="2364494" y="3022752"/>
                  </a:lnTo>
                  <a:lnTo>
                    <a:pt x="2324309" y="3043582"/>
                  </a:lnTo>
                  <a:lnTo>
                    <a:pt x="2283472" y="3063303"/>
                  </a:lnTo>
                  <a:lnTo>
                    <a:pt x="2242005" y="3081896"/>
                  </a:lnTo>
                  <a:lnTo>
                    <a:pt x="2199925" y="3099341"/>
                  </a:lnTo>
                  <a:lnTo>
                    <a:pt x="2157255" y="3115617"/>
                  </a:lnTo>
                  <a:lnTo>
                    <a:pt x="2114012" y="3130706"/>
                  </a:lnTo>
                  <a:lnTo>
                    <a:pt x="2070218" y="3144587"/>
                  </a:lnTo>
                  <a:lnTo>
                    <a:pt x="2025892" y="3157241"/>
                  </a:lnTo>
                  <a:lnTo>
                    <a:pt x="1981053" y="3168646"/>
                  </a:lnTo>
                  <a:lnTo>
                    <a:pt x="1935723" y="3178785"/>
                  </a:lnTo>
                  <a:lnTo>
                    <a:pt x="1889920" y="3187636"/>
                  </a:lnTo>
                  <a:lnTo>
                    <a:pt x="1843665" y="3195180"/>
                  </a:lnTo>
                  <a:lnTo>
                    <a:pt x="1796977" y="3201397"/>
                  </a:lnTo>
                  <a:lnTo>
                    <a:pt x="1749876" y="3206267"/>
                  </a:lnTo>
                  <a:lnTo>
                    <a:pt x="1702383" y="3209770"/>
                  </a:lnTo>
                  <a:lnTo>
                    <a:pt x="1654517" y="3211886"/>
                  </a:lnTo>
                  <a:lnTo>
                    <a:pt x="1606298" y="3212596"/>
                  </a:lnTo>
                  <a:close/>
                </a:path>
              </a:pathLst>
            </a:custGeom>
            <a:solidFill>
              <a:srgbClr val="F4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object 12"/>
            <p:cNvPicPr/>
            <p:nvPr/>
          </p:nvPicPr>
          <p:blipFill>
            <a:blip r:embed="rId5" cstate="print"/>
            <a:stretch>
              <a:fillRect/>
            </a:stretch>
          </p:blipFill>
          <p:spPr>
            <a:xfrm>
              <a:off x="7718852" y="1880032"/>
              <a:ext cx="2850294" cy="2850294"/>
            </a:xfrm>
            <a:prstGeom prst="rect">
              <a:avLst/>
            </a:prstGeom>
          </p:spPr>
        </p:pic>
        <p:sp>
          <p:nvSpPr>
            <p:cNvPr id="13" name="object 13"/>
            <p:cNvSpPr/>
            <p:nvPr/>
          </p:nvSpPr>
          <p:spPr>
            <a:xfrm>
              <a:off x="371663" y="7596831"/>
              <a:ext cx="17916525" cy="2690495"/>
            </a:xfrm>
            <a:custGeom>
              <a:avLst/>
              <a:gdLst/>
              <a:ahLst/>
              <a:cxnLst/>
              <a:rect l="l" t="t" r="r" b="b"/>
              <a:pathLst>
                <a:path w="17916525" h="2690495">
                  <a:moveTo>
                    <a:pt x="9684769" y="127000"/>
                  </a:moveTo>
                  <a:lnTo>
                    <a:pt x="8487656" y="127000"/>
                  </a:lnTo>
                  <a:lnTo>
                    <a:pt x="8586912" y="0"/>
                  </a:lnTo>
                  <a:lnTo>
                    <a:pt x="9585513" y="0"/>
                  </a:lnTo>
                  <a:lnTo>
                    <a:pt x="9684769" y="127000"/>
                  </a:lnTo>
                  <a:close/>
                </a:path>
                <a:path w="17916525" h="2690495">
                  <a:moveTo>
                    <a:pt x="11432665" y="254000"/>
                  </a:moveTo>
                  <a:lnTo>
                    <a:pt x="6739760" y="254000"/>
                  </a:lnTo>
                  <a:lnTo>
                    <a:pt x="6834782" y="127000"/>
                  </a:lnTo>
                  <a:lnTo>
                    <a:pt x="11337643" y="127000"/>
                  </a:lnTo>
                  <a:lnTo>
                    <a:pt x="11432665" y="254000"/>
                  </a:lnTo>
                  <a:close/>
                </a:path>
                <a:path w="17916525" h="2690495">
                  <a:moveTo>
                    <a:pt x="12275574" y="381000"/>
                  </a:moveTo>
                  <a:lnTo>
                    <a:pt x="5896851" y="381000"/>
                  </a:lnTo>
                  <a:lnTo>
                    <a:pt x="5989378" y="254000"/>
                  </a:lnTo>
                  <a:lnTo>
                    <a:pt x="12183048" y="254000"/>
                  </a:lnTo>
                  <a:lnTo>
                    <a:pt x="12275574" y="381000"/>
                  </a:lnTo>
                  <a:close/>
                </a:path>
                <a:path w="17916525" h="2690495">
                  <a:moveTo>
                    <a:pt x="12914886" y="508000"/>
                  </a:moveTo>
                  <a:lnTo>
                    <a:pt x="5257540" y="508000"/>
                  </a:lnTo>
                  <a:lnTo>
                    <a:pt x="5347951" y="381000"/>
                  </a:lnTo>
                  <a:lnTo>
                    <a:pt x="12824475" y="381000"/>
                  </a:lnTo>
                  <a:lnTo>
                    <a:pt x="12914886" y="508000"/>
                  </a:lnTo>
                  <a:close/>
                </a:path>
                <a:path w="17916525" h="2690495">
                  <a:moveTo>
                    <a:pt x="13450634" y="635000"/>
                  </a:moveTo>
                  <a:lnTo>
                    <a:pt x="4721791" y="635000"/>
                  </a:lnTo>
                  <a:lnTo>
                    <a:pt x="4810267" y="508000"/>
                  </a:lnTo>
                  <a:lnTo>
                    <a:pt x="13362158" y="508000"/>
                  </a:lnTo>
                  <a:lnTo>
                    <a:pt x="13450634" y="635000"/>
                  </a:lnTo>
                  <a:close/>
                </a:path>
                <a:path w="17916525" h="2690495">
                  <a:moveTo>
                    <a:pt x="13974380" y="762000"/>
                  </a:moveTo>
                  <a:lnTo>
                    <a:pt x="4198045" y="762000"/>
                  </a:lnTo>
                  <a:lnTo>
                    <a:pt x="4284474" y="635000"/>
                  </a:lnTo>
                  <a:lnTo>
                    <a:pt x="13887952" y="635000"/>
                  </a:lnTo>
                  <a:lnTo>
                    <a:pt x="13974380" y="762000"/>
                  </a:lnTo>
                  <a:close/>
                </a:path>
                <a:path w="17916525" h="2690495">
                  <a:moveTo>
                    <a:pt x="14401181" y="889000"/>
                  </a:moveTo>
                  <a:lnTo>
                    <a:pt x="3771244" y="889000"/>
                  </a:lnTo>
                  <a:lnTo>
                    <a:pt x="3855881" y="762000"/>
                  </a:lnTo>
                  <a:lnTo>
                    <a:pt x="14316544" y="762000"/>
                  </a:lnTo>
                  <a:lnTo>
                    <a:pt x="14401181" y="889000"/>
                  </a:lnTo>
                  <a:close/>
                </a:path>
                <a:path w="17916525" h="2690495">
                  <a:moveTo>
                    <a:pt x="14736022" y="1016000"/>
                  </a:moveTo>
                  <a:lnTo>
                    <a:pt x="3436403" y="1016000"/>
                  </a:lnTo>
                  <a:lnTo>
                    <a:pt x="3519551" y="889000"/>
                  </a:lnTo>
                  <a:lnTo>
                    <a:pt x="14652875" y="889000"/>
                  </a:lnTo>
                  <a:lnTo>
                    <a:pt x="14736022" y="1016000"/>
                  </a:lnTo>
                  <a:close/>
                </a:path>
                <a:path w="17916525" h="2690495">
                  <a:moveTo>
                    <a:pt x="15145997" y="1143000"/>
                  </a:moveTo>
                  <a:lnTo>
                    <a:pt x="3026429" y="1143000"/>
                  </a:lnTo>
                  <a:lnTo>
                    <a:pt x="3107645" y="1016000"/>
                  </a:lnTo>
                  <a:lnTo>
                    <a:pt x="15064781" y="1016000"/>
                  </a:lnTo>
                  <a:lnTo>
                    <a:pt x="15145997" y="1143000"/>
                  </a:lnTo>
                  <a:close/>
                </a:path>
                <a:path w="17916525" h="2690495">
                  <a:moveTo>
                    <a:pt x="15466871" y="1270000"/>
                  </a:moveTo>
                  <a:lnTo>
                    <a:pt x="2705554" y="1270000"/>
                  </a:lnTo>
                  <a:lnTo>
                    <a:pt x="2785168" y="1143000"/>
                  </a:lnTo>
                  <a:lnTo>
                    <a:pt x="15387257" y="1143000"/>
                  </a:lnTo>
                  <a:lnTo>
                    <a:pt x="15466871" y="1270000"/>
                  </a:lnTo>
                  <a:close/>
                </a:path>
                <a:path w="17916525" h="2690495">
                  <a:moveTo>
                    <a:pt x="15781214" y="1397000"/>
                  </a:moveTo>
                  <a:lnTo>
                    <a:pt x="2391211" y="1397000"/>
                  </a:lnTo>
                  <a:lnTo>
                    <a:pt x="2469174" y="1270000"/>
                  </a:lnTo>
                  <a:lnTo>
                    <a:pt x="15703252" y="1270000"/>
                  </a:lnTo>
                  <a:lnTo>
                    <a:pt x="15781214" y="1397000"/>
                  </a:lnTo>
                  <a:close/>
                </a:path>
                <a:path w="17916525" h="2690495">
                  <a:moveTo>
                    <a:pt x="16088826" y="1524000"/>
                  </a:moveTo>
                  <a:lnTo>
                    <a:pt x="2083599" y="1524000"/>
                  </a:lnTo>
                  <a:lnTo>
                    <a:pt x="2159860" y="1397000"/>
                  </a:lnTo>
                  <a:lnTo>
                    <a:pt x="16012565" y="1397000"/>
                  </a:lnTo>
                  <a:lnTo>
                    <a:pt x="16088826" y="1524000"/>
                  </a:lnTo>
                  <a:close/>
                </a:path>
                <a:path w="17916525" h="2690495">
                  <a:moveTo>
                    <a:pt x="16314998" y="1651000"/>
                  </a:moveTo>
                  <a:lnTo>
                    <a:pt x="1857427" y="1651000"/>
                  </a:lnTo>
                  <a:lnTo>
                    <a:pt x="1932379" y="1524000"/>
                  </a:lnTo>
                  <a:lnTo>
                    <a:pt x="16240046" y="1524000"/>
                  </a:lnTo>
                  <a:lnTo>
                    <a:pt x="16314998" y="1651000"/>
                  </a:lnTo>
                  <a:close/>
                </a:path>
                <a:path w="17916525" h="2690495">
                  <a:moveTo>
                    <a:pt x="16610351" y="1778000"/>
                  </a:moveTo>
                  <a:lnTo>
                    <a:pt x="1562074" y="1778000"/>
                  </a:lnTo>
                  <a:lnTo>
                    <a:pt x="1635238" y="1651000"/>
                  </a:lnTo>
                  <a:lnTo>
                    <a:pt x="16537187" y="1651000"/>
                  </a:lnTo>
                  <a:lnTo>
                    <a:pt x="16610351" y="1778000"/>
                  </a:lnTo>
                  <a:close/>
                </a:path>
                <a:path w="17916525" h="2690495">
                  <a:moveTo>
                    <a:pt x="16827099" y="1905000"/>
                  </a:moveTo>
                  <a:lnTo>
                    <a:pt x="1345326" y="1905000"/>
                  </a:lnTo>
                  <a:lnTo>
                    <a:pt x="1417115" y="1778000"/>
                  </a:lnTo>
                  <a:lnTo>
                    <a:pt x="16755310" y="1778000"/>
                  </a:lnTo>
                  <a:lnTo>
                    <a:pt x="16827099" y="1905000"/>
                  </a:lnTo>
                  <a:close/>
                </a:path>
                <a:path w="17916525" h="2690495">
                  <a:moveTo>
                    <a:pt x="17039668" y="2032000"/>
                  </a:moveTo>
                  <a:lnTo>
                    <a:pt x="1132757" y="2032000"/>
                  </a:lnTo>
                  <a:lnTo>
                    <a:pt x="1203144" y="1905000"/>
                  </a:lnTo>
                  <a:lnTo>
                    <a:pt x="16969281" y="1905000"/>
                  </a:lnTo>
                  <a:lnTo>
                    <a:pt x="17039668" y="2032000"/>
                  </a:lnTo>
                  <a:close/>
                </a:path>
                <a:path w="17916525" h="2690495">
                  <a:moveTo>
                    <a:pt x="17247974" y="2159000"/>
                  </a:moveTo>
                  <a:lnTo>
                    <a:pt x="924451" y="2159000"/>
                  </a:lnTo>
                  <a:lnTo>
                    <a:pt x="993407" y="2032000"/>
                  </a:lnTo>
                  <a:lnTo>
                    <a:pt x="17179018" y="2032000"/>
                  </a:lnTo>
                  <a:lnTo>
                    <a:pt x="17247974" y="2159000"/>
                  </a:lnTo>
                  <a:close/>
                </a:path>
                <a:path w="17916525" h="2690495">
                  <a:moveTo>
                    <a:pt x="17518939" y="2286000"/>
                  </a:moveTo>
                  <a:lnTo>
                    <a:pt x="653487" y="2286000"/>
                  </a:lnTo>
                  <a:lnTo>
                    <a:pt x="720492" y="2159000"/>
                  </a:lnTo>
                  <a:lnTo>
                    <a:pt x="17451933" y="2159000"/>
                  </a:lnTo>
                  <a:lnTo>
                    <a:pt x="17518939" y="2286000"/>
                  </a:lnTo>
                  <a:close/>
                </a:path>
                <a:path w="17916525" h="2690495">
                  <a:moveTo>
                    <a:pt x="17716970" y="2413000"/>
                  </a:moveTo>
                  <a:lnTo>
                    <a:pt x="455455" y="2413000"/>
                  </a:lnTo>
                  <a:lnTo>
                    <a:pt x="520965" y="2286000"/>
                  </a:lnTo>
                  <a:lnTo>
                    <a:pt x="17651460" y="2286000"/>
                  </a:lnTo>
                  <a:lnTo>
                    <a:pt x="17716970" y="2413000"/>
                  </a:lnTo>
                  <a:close/>
                </a:path>
                <a:path w="17916525" h="2690495">
                  <a:moveTo>
                    <a:pt x="17910458" y="2540000"/>
                  </a:moveTo>
                  <a:lnTo>
                    <a:pt x="261968" y="2540000"/>
                  </a:lnTo>
                  <a:lnTo>
                    <a:pt x="325953" y="2413000"/>
                  </a:lnTo>
                  <a:lnTo>
                    <a:pt x="17846472" y="2413000"/>
                  </a:lnTo>
                  <a:lnTo>
                    <a:pt x="17910458" y="2540000"/>
                  </a:lnTo>
                  <a:close/>
                </a:path>
                <a:path w="17916525" h="2690495">
                  <a:moveTo>
                    <a:pt x="17916336" y="2690168"/>
                  </a:moveTo>
                  <a:lnTo>
                    <a:pt x="0" y="2690168"/>
                  </a:lnTo>
                  <a:lnTo>
                    <a:pt x="11198" y="2667000"/>
                  </a:lnTo>
                  <a:lnTo>
                    <a:pt x="135542" y="2667000"/>
                  </a:lnTo>
                  <a:lnTo>
                    <a:pt x="198496" y="2540000"/>
                  </a:lnTo>
                  <a:lnTo>
                    <a:pt x="17916336" y="2540000"/>
                  </a:lnTo>
                  <a:lnTo>
                    <a:pt x="17916336" y="2690168"/>
                  </a:lnTo>
                  <a:close/>
                </a:path>
              </a:pathLst>
            </a:custGeom>
            <a:solidFill>
              <a:srgbClr val="12219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4" name="Ellipse 23">
            <a:extLst>
              <a:ext uri="{FF2B5EF4-FFF2-40B4-BE49-F238E27FC236}">
                <a16:creationId xmlns:a16="http://schemas.microsoft.com/office/drawing/2014/main" id="{2FA4FA93-2AF5-DED0-86A7-1036546FFA94}"/>
              </a:ext>
            </a:extLst>
          </p:cNvPr>
          <p:cNvSpPr/>
          <p:nvPr/>
        </p:nvSpPr>
        <p:spPr>
          <a:xfrm>
            <a:off x="376579" y="7495117"/>
            <a:ext cx="18080025" cy="5543079"/>
          </a:xfrm>
          <a:prstGeom prst="ellipse">
            <a:avLst/>
          </a:prstGeom>
          <a:solidFill>
            <a:srgbClr val="1221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14"/>
          <p:cNvSpPr txBox="1"/>
          <p:nvPr/>
        </p:nvSpPr>
        <p:spPr>
          <a:xfrm>
            <a:off x="4971156" y="7988824"/>
            <a:ext cx="8345805" cy="2139950"/>
          </a:xfrm>
          <a:prstGeom prst="rect">
            <a:avLst/>
          </a:prstGeom>
        </p:spPr>
        <p:txBody>
          <a:bodyPr vert="horz" wrap="square" lIns="0" tIns="12700" rIns="0" bIns="0" rtlCol="0">
            <a:spAutoFit/>
          </a:bodyPr>
          <a:lstStyle/>
          <a:p>
            <a:pPr marL="12700" marR="5080" lvl="0" indent="-635" algn="ctr" defTabSz="914400" eaLnBrk="1" fontAlgn="auto" latinLnBrk="0" hangingPunct="1">
              <a:lnSpc>
                <a:spcPct val="115599"/>
              </a:lnSpc>
              <a:spcBef>
                <a:spcPts val="100"/>
              </a:spcBef>
              <a:spcAft>
                <a:spcPts val="0"/>
              </a:spcAft>
              <a:buClrTx/>
              <a:buSzTx/>
              <a:buFontTx/>
              <a:buNone/>
              <a:tabLst/>
              <a:defRPr/>
            </a:pPr>
            <a:r>
              <a:rPr kumimoji="0" sz="4000" b="0" i="0" u="none" strike="noStrike" kern="0" cap="none" spc="-210" normalizeH="0" baseline="0" noProof="0" dirty="0">
                <a:ln>
                  <a:noFill/>
                </a:ln>
                <a:solidFill>
                  <a:srgbClr val="F4F5FB"/>
                </a:solidFill>
                <a:effectLst/>
                <a:uLnTx/>
                <a:uFillTx/>
                <a:latin typeface="Arial MT"/>
                <a:cs typeface="Arial MT"/>
              </a:rPr>
              <a:t>Des</a:t>
            </a:r>
            <a:r>
              <a:rPr kumimoji="0" sz="4000" b="0" i="0" u="none" strike="noStrike" kern="0" cap="none" spc="-100" normalizeH="0" baseline="0" noProof="0" dirty="0">
                <a:ln>
                  <a:noFill/>
                </a:ln>
                <a:solidFill>
                  <a:srgbClr val="F4F5FB"/>
                </a:solidFill>
                <a:effectLst/>
                <a:uLnTx/>
                <a:uFillTx/>
                <a:latin typeface="Arial MT"/>
                <a:cs typeface="Arial MT"/>
              </a:rPr>
              <a:t> </a:t>
            </a:r>
            <a:r>
              <a:rPr kumimoji="0" sz="4000" b="0" i="0" u="none" strike="noStrike" kern="0" cap="none" spc="-40" normalizeH="0" baseline="0" noProof="0" dirty="0">
                <a:ln>
                  <a:noFill/>
                </a:ln>
                <a:solidFill>
                  <a:srgbClr val="F4F5FB"/>
                </a:solidFill>
                <a:effectLst/>
                <a:uLnTx/>
                <a:uFillTx/>
                <a:latin typeface="Arial MT"/>
                <a:cs typeface="Arial MT"/>
              </a:rPr>
              <a:t>professionnels</a:t>
            </a:r>
            <a:r>
              <a:rPr kumimoji="0" sz="4000" b="0" i="0" u="none" strike="noStrike" kern="0" cap="none" spc="-240" normalizeH="0" baseline="0" noProof="0" dirty="0">
                <a:ln>
                  <a:noFill/>
                </a:ln>
                <a:solidFill>
                  <a:srgbClr val="F4F5FB"/>
                </a:solidFill>
                <a:effectLst/>
                <a:uLnTx/>
                <a:uFillTx/>
                <a:latin typeface="Arial MT"/>
                <a:cs typeface="Arial MT"/>
              </a:rPr>
              <a:t> </a:t>
            </a:r>
            <a:r>
              <a:rPr kumimoji="0" sz="4000" b="0" i="0" u="none" strike="noStrike" kern="0" cap="none" spc="-10" normalizeH="0" baseline="0" noProof="0" dirty="0">
                <a:ln>
                  <a:noFill/>
                </a:ln>
                <a:solidFill>
                  <a:srgbClr val="F4F5FB"/>
                </a:solidFill>
                <a:effectLst/>
                <a:uLnTx/>
                <a:uFillTx/>
                <a:latin typeface="Arial MT"/>
                <a:cs typeface="Arial MT"/>
              </a:rPr>
              <a:t>mieux</a:t>
            </a:r>
            <a:r>
              <a:rPr kumimoji="0" sz="4000" b="0" i="0" u="none" strike="noStrike" kern="0" cap="none" spc="-250" normalizeH="0" baseline="0" noProof="0" dirty="0">
                <a:ln>
                  <a:noFill/>
                </a:ln>
                <a:solidFill>
                  <a:srgbClr val="F4F5FB"/>
                </a:solidFill>
                <a:effectLst/>
                <a:uLnTx/>
                <a:uFillTx/>
                <a:latin typeface="Arial MT"/>
                <a:cs typeface="Arial MT"/>
              </a:rPr>
              <a:t> </a:t>
            </a:r>
            <a:r>
              <a:rPr kumimoji="0" sz="4000" b="0" i="0" u="none" strike="noStrike" kern="0" cap="none" spc="-35" normalizeH="0" baseline="0" noProof="0" dirty="0">
                <a:ln>
                  <a:noFill/>
                </a:ln>
                <a:solidFill>
                  <a:srgbClr val="F4F5FB"/>
                </a:solidFill>
                <a:effectLst/>
                <a:uLnTx/>
                <a:uFillTx/>
                <a:latin typeface="Arial MT"/>
                <a:cs typeface="Arial MT"/>
              </a:rPr>
              <a:t>préparés</a:t>
            </a:r>
            <a:r>
              <a:rPr kumimoji="0" sz="4000" b="0" i="0" u="none" strike="noStrike" kern="0" cap="none" spc="-195" normalizeH="0" baseline="0" noProof="0" dirty="0">
                <a:ln>
                  <a:noFill/>
                </a:ln>
                <a:solidFill>
                  <a:srgbClr val="F4F5FB"/>
                </a:solidFill>
                <a:effectLst/>
                <a:uLnTx/>
                <a:uFillTx/>
                <a:latin typeface="Arial MT"/>
                <a:cs typeface="Arial MT"/>
              </a:rPr>
              <a:t> </a:t>
            </a:r>
            <a:r>
              <a:rPr kumimoji="0" sz="4000" b="0" i="0" u="none" strike="noStrike" kern="0" cap="none" spc="150" normalizeH="0" baseline="0" noProof="0" dirty="0">
                <a:ln>
                  <a:noFill/>
                </a:ln>
                <a:solidFill>
                  <a:srgbClr val="F4F5FB"/>
                </a:solidFill>
                <a:effectLst/>
                <a:uLnTx/>
                <a:uFillTx/>
                <a:latin typeface="Arial MT"/>
                <a:cs typeface="Arial MT"/>
              </a:rPr>
              <a:t>: </a:t>
            </a:r>
            <a:r>
              <a:rPr kumimoji="0" sz="4000" b="0" i="0" u="none" strike="noStrike" kern="0" cap="none" spc="-85" normalizeH="0" baseline="0" noProof="0" dirty="0">
                <a:ln>
                  <a:noFill/>
                </a:ln>
                <a:solidFill>
                  <a:srgbClr val="F4F5FB"/>
                </a:solidFill>
                <a:effectLst/>
                <a:uLnTx/>
                <a:uFillTx/>
                <a:latin typeface="Arial MT"/>
                <a:cs typeface="Arial MT"/>
              </a:rPr>
              <a:t>aux</a:t>
            </a:r>
            <a:r>
              <a:rPr kumimoji="0" sz="4000" b="0" i="0" u="none" strike="noStrike" kern="0" cap="none" spc="-195" normalizeH="0" baseline="0" noProof="0" dirty="0">
                <a:ln>
                  <a:noFill/>
                </a:ln>
                <a:solidFill>
                  <a:srgbClr val="F4F5FB"/>
                </a:solidFill>
                <a:effectLst/>
                <a:uLnTx/>
                <a:uFillTx/>
                <a:latin typeface="Arial MT"/>
                <a:cs typeface="Arial MT"/>
              </a:rPr>
              <a:t> </a:t>
            </a:r>
            <a:r>
              <a:rPr kumimoji="0" sz="4000" b="0" i="0" u="none" strike="noStrike" kern="0" cap="none" spc="0" normalizeH="0" baseline="0" noProof="0" dirty="0">
                <a:ln>
                  <a:noFill/>
                </a:ln>
                <a:solidFill>
                  <a:srgbClr val="F4F5FB"/>
                </a:solidFill>
                <a:effectLst/>
                <a:uLnTx/>
                <a:uFillTx/>
                <a:latin typeface="Arial MT"/>
                <a:cs typeface="Arial MT"/>
              </a:rPr>
              <a:t>défis</a:t>
            </a:r>
            <a:r>
              <a:rPr kumimoji="0" sz="4000" b="0" i="0" u="none" strike="noStrike" kern="0" cap="none" spc="-210" normalizeH="0" baseline="0" noProof="0" dirty="0">
                <a:ln>
                  <a:noFill/>
                </a:ln>
                <a:solidFill>
                  <a:srgbClr val="F4F5FB"/>
                </a:solidFill>
                <a:effectLst/>
                <a:uLnTx/>
                <a:uFillTx/>
                <a:latin typeface="Arial MT"/>
                <a:cs typeface="Arial MT"/>
              </a:rPr>
              <a:t> </a:t>
            </a:r>
            <a:r>
              <a:rPr kumimoji="0" sz="4000" b="0" i="0" u="none" strike="noStrike" kern="0" cap="none" spc="-20" normalizeH="0" baseline="0" noProof="0" dirty="0">
                <a:ln>
                  <a:noFill/>
                </a:ln>
                <a:solidFill>
                  <a:srgbClr val="F4F5FB"/>
                </a:solidFill>
                <a:effectLst/>
                <a:uLnTx/>
                <a:uFillTx/>
                <a:latin typeface="Arial MT"/>
                <a:cs typeface="Arial MT"/>
              </a:rPr>
              <a:t>techniques,</a:t>
            </a:r>
            <a:r>
              <a:rPr kumimoji="0" sz="4000" b="0" i="0" u="none" strike="noStrike" kern="0" cap="none" spc="-200" normalizeH="0" baseline="0" noProof="0" dirty="0">
                <a:ln>
                  <a:noFill/>
                </a:ln>
                <a:solidFill>
                  <a:srgbClr val="F4F5FB"/>
                </a:solidFill>
                <a:effectLst/>
                <a:uLnTx/>
                <a:uFillTx/>
                <a:latin typeface="Arial MT"/>
                <a:cs typeface="Arial MT"/>
              </a:rPr>
              <a:t> </a:t>
            </a:r>
            <a:r>
              <a:rPr kumimoji="0" sz="4000" b="0" i="0" u="none" strike="noStrike" kern="0" cap="none" spc="-60" normalizeH="0" baseline="0" noProof="0" dirty="0">
                <a:ln>
                  <a:noFill/>
                </a:ln>
                <a:solidFill>
                  <a:srgbClr val="F4F5FB"/>
                </a:solidFill>
                <a:effectLst/>
                <a:uLnTx/>
                <a:uFillTx/>
                <a:latin typeface="Arial MT"/>
                <a:cs typeface="Arial MT"/>
              </a:rPr>
              <a:t>économiques</a:t>
            </a:r>
            <a:r>
              <a:rPr kumimoji="0" sz="4000" b="0" i="0" u="none" strike="noStrike" kern="0" cap="none" spc="-200" normalizeH="0" baseline="0" noProof="0" dirty="0">
                <a:ln>
                  <a:noFill/>
                </a:ln>
                <a:solidFill>
                  <a:srgbClr val="F4F5FB"/>
                </a:solidFill>
                <a:effectLst/>
                <a:uLnTx/>
                <a:uFillTx/>
                <a:latin typeface="Arial MT"/>
                <a:cs typeface="Arial MT"/>
              </a:rPr>
              <a:t> </a:t>
            </a:r>
            <a:r>
              <a:rPr kumimoji="0" sz="4000" b="0" i="0" u="none" strike="noStrike" kern="0" cap="none" spc="-25" normalizeH="0" baseline="0" noProof="0" dirty="0">
                <a:ln>
                  <a:noFill/>
                </a:ln>
                <a:solidFill>
                  <a:srgbClr val="F4F5FB"/>
                </a:solidFill>
                <a:effectLst/>
                <a:uLnTx/>
                <a:uFillTx/>
                <a:latin typeface="Arial MT"/>
                <a:cs typeface="Arial MT"/>
              </a:rPr>
              <a:t>et </a:t>
            </a:r>
            <a:r>
              <a:rPr kumimoji="0" sz="4000" b="0" i="0" u="none" strike="noStrike" kern="0" cap="none" spc="-30" normalizeH="0" baseline="0" noProof="0" dirty="0">
                <a:ln>
                  <a:noFill/>
                </a:ln>
                <a:solidFill>
                  <a:srgbClr val="F4F5FB"/>
                </a:solidFill>
                <a:effectLst/>
                <a:uLnTx/>
                <a:uFillTx/>
                <a:latin typeface="Arial MT"/>
                <a:cs typeface="Arial MT"/>
              </a:rPr>
              <a:t>environnementaux</a:t>
            </a:r>
            <a:r>
              <a:rPr kumimoji="0" sz="4000" b="0" i="0" u="none" strike="noStrike" kern="0" cap="none" spc="-150" normalizeH="0" baseline="0" noProof="0" dirty="0">
                <a:ln>
                  <a:noFill/>
                </a:ln>
                <a:solidFill>
                  <a:srgbClr val="F4F5FB"/>
                </a:solidFill>
                <a:effectLst/>
                <a:uLnTx/>
                <a:uFillTx/>
                <a:latin typeface="Arial MT"/>
                <a:cs typeface="Arial MT"/>
              </a:rPr>
              <a:t> </a:t>
            </a:r>
            <a:r>
              <a:rPr kumimoji="0" sz="4000" b="0" i="0" u="none" strike="noStrike" kern="0" cap="none" spc="0" normalizeH="0" baseline="0" noProof="0" dirty="0">
                <a:ln>
                  <a:noFill/>
                </a:ln>
                <a:solidFill>
                  <a:srgbClr val="F4F5FB"/>
                </a:solidFill>
                <a:effectLst/>
                <a:uLnTx/>
                <a:uFillTx/>
                <a:latin typeface="Arial MT"/>
                <a:cs typeface="Arial MT"/>
              </a:rPr>
              <a:t>du</a:t>
            </a:r>
            <a:r>
              <a:rPr kumimoji="0" sz="4000" b="0" i="0" u="none" strike="noStrike" kern="0" cap="none" spc="-150" normalizeH="0" baseline="0" noProof="0" dirty="0">
                <a:ln>
                  <a:noFill/>
                </a:ln>
                <a:solidFill>
                  <a:srgbClr val="F4F5FB"/>
                </a:solidFill>
                <a:effectLst/>
                <a:uLnTx/>
                <a:uFillTx/>
                <a:latin typeface="Arial MT"/>
                <a:cs typeface="Arial MT"/>
              </a:rPr>
              <a:t> </a:t>
            </a:r>
            <a:r>
              <a:rPr kumimoji="0" sz="4000" b="0" i="0" u="none" strike="noStrike" kern="0" cap="none" spc="-10" normalizeH="0" baseline="0" noProof="0" dirty="0">
                <a:ln>
                  <a:noFill/>
                </a:ln>
                <a:solidFill>
                  <a:srgbClr val="F4F5FB"/>
                </a:solidFill>
                <a:effectLst/>
                <a:uLnTx/>
                <a:uFillTx/>
                <a:latin typeface="Arial MT"/>
                <a:cs typeface="Arial MT"/>
              </a:rPr>
              <a:t>métier</a:t>
            </a:r>
            <a:endParaRPr kumimoji="0" sz="4000" b="0" i="0" u="none" strike="noStrike" kern="0" cap="none" spc="0" normalizeH="0" baseline="0" noProof="0">
              <a:ln>
                <a:noFill/>
              </a:ln>
              <a:solidFill>
                <a:sysClr val="windowText" lastClr="000000"/>
              </a:solidFill>
              <a:effectLst/>
              <a:uLnTx/>
              <a:uFillTx/>
              <a:latin typeface="Arial MT"/>
              <a:cs typeface="Arial MT"/>
            </a:endParaRPr>
          </a:p>
        </p:txBody>
      </p:sp>
      <p:sp>
        <p:nvSpPr>
          <p:cNvPr id="15" name="object 15"/>
          <p:cNvSpPr/>
          <p:nvPr/>
        </p:nvSpPr>
        <p:spPr>
          <a:xfrm>
            <a:off x="3526637" y="6601459"/>
            <a:ext cx="11376025" cy="2368550"/>
          </a:xfrm>
          <a:custGeom>
            <a:avLst/>
            <a:gdLst/>
            <a:ahLst/>
            <a:cxnLst/>
            <a:rect l="l" t="t" r="r" b="b"/>
            <a:pathLst>
              <a:path w="11376025" h="2368550">
                <a:moveTo>
                  <a:pt x="1466850" y="2093175"/>
                </a:moveTo>
                <a:lnTo>
                  <a:pt x="1460639" y="2077123"/>
                </a:lnTo>
                <a:lnTo>
                  <a:pt x="1445755" y="2076615"/>
                </a:lnTo>
                <a:lnTo>
                  <a:pt x="1427416" y="2084057"/>
                </a:lnTo>
                <a:lnTo>
                  <a:pt x="1410639" y="2091232"/>
                </a:lnTo>
                <a:lnTo>
                  <a:pt x="1362532" y="2102269"/>
                </a:lnTo>
                <a:lnTo>
                  <a:pt x="1311516" y="2107984"/>
                </a:lnTo>
                <a:lnTo>
                  <a:pt x="1258836" y="2108822"/>
                </a:lnTo>
                <a:lnTo>
                  <a:pt x="1205674" y="2105240"/>
                </a:lnTo>
                <a:lnTo>
                  <a:pt x="1153261" y="2097671"/>
                </a:lnTo>
                <a:lnTo>
                  <a:pt x="1102804" y="2086571"/>
                </a:lnTo>
                <a:lnTo>
                  <a:pt x="1055344" y="2072347"/>
                </a:lnTo>
                <a:lnTo>
                  <a:pt x="1016901" y="2056777"/>
                </a:lnTo>
                <a:lnTo>
                  <a:pt x="982929" y="2033625"/>
                </a:lnTo>
                <a:lnTo>
                  <a:pt x="975055" y="2048802"/>
                </a:lnTo>
                <a:lnTo>
                  <a:pt x="1008087" y="2075205"/>
                </a:lnTo>
                <a:lnTo>
                  <a:pt x="1070089" y="2099335"/>
                </a:lnTo>
                <a:lnTo>
                  <a:pt x="1116723" y="2112213"/>
                </a:lnTo>
                <a:lnTo>
                  <a:pt x="1165593" y="2121801"/>
                </a:lnTo>
                <a:lnTo>
                  <a:pt x="1215707" y="2127923"/>
                </a:lnTo>
                <a:lnTo>
                  <a:pt x="1266050" y="2130374"/>
                </a:lnTo>
                <a:lnTo>
                  <a:pt x="1315643" y="2128964"/>
                </a:lnTo>
                <a:lnTo>
                  <a:pt x="1363497" y="2123516"/>
                </a:lnTo>
                <a:lnTo>
                  <a:pt x="1408595" y="2113813"/>
                </a:lnTo>
                <a:lnTo>
                  <a:pt x="1405178" y="2124532"/>
                </a:lnTo>
                <a:lnTo>
                  <a:pt x="1368005" y="2153107"/>
                </a:lnTo>
                <a:lnTo>
                  <a:pt x="1317955" y="2173452"/>
                </a:lnTo>
                <a:lnTo>
                  <a:pt x="1272197" y="2183739"/>
                </a:lnTo>
                <a:lnTo>
                  <a:pt x="1219873" y="2191537"/>
                </a:lnTo>
                <a:lnTo>
                  <a:pt x="1163091" y="2197011"/>
                </a:lnTo>
                <a:lnTo>
                  <a:pt x="1103934" y="2200287"/>
                </a:lnTo>
                <a:lnTo>
                  <a:pt x="1044511" y="2201507"/>
                </a:lnTo>
                <a:lnTo>
                  <a:pt x="986891" y="2200783"/>
                </a:lnTo>
                <a:lnTo>
                  <a:pt x="933196" y="2198281"/>
                </a:lnTo>
                <a:lnTo>
                  <a:pt x="885507" y="2194115"/>
                </a:lnTo>
                <a:lnTo>
                  <a:pt x="845908" y="2188438"/>
                </a:lnTo>
                <a:lnTo>
                  <a:pt x="800963" y="2177999"/>
                </a:lnTo>
                <a:lnTo>
                  <a:pt x="755954" y="2163140"/>
                </a:lnTo>
                <a:lnTo>
                  <a:pt x="711606" y="2144090"/>
                </a:lnTo>
                <a:lnTo>
                  <a:pt x="668667" y="2121065"/>
                </a:lnTo>
                <a:lnTo>
                  <a:pt x="627849" y="2094255"/>
                </a:lnTo>
                <a:lnTo>
                  <a:pt x="589889" y="2063889"/>
                </a:lnTo>
                <a:lnTo>
                  <a:pt x="555536" y="2030183"/>
                </a:lnTo>
                <a:lnTo>
                  <a:pt x="525500" y="1993341"/>
                </a:lnTo>
                <a:lnTo>
                  <a:pt x="500532" y="1953564"/>
                </a:lnTo>
                <a:lnTo>
                  <a:pt x="481355" y="1911083"/>
                </a:lnTo>
                <a:lnTo>
                  <a:pt x="487984" y="1907984"/>
                </a:lnTo>
                <a:lnTo>
                  <a:pt x="502526" y="1909038"/>
                </a:lnTo>
                <a:lnTo>
                  <a:pt x="528243" y="1913255"/>
                </a:lnTo>
                <a:lnTo>
                  <a:pt x="571004" y="1912531"/>
                </a:lnTo>
                <a:lnTo>
                  <a:pt x="602386" y="1907984"/>
                </a:lnTo>
                <a:lnTo>
                  <a:pt x="615175" y="1906143"/>
                </a:lnTo>
                <a:lnTo>
                  <a:pt x="657821" y="1893709"/>
                </a:lnTo>
                <a:lnTo>
                  <a:pt x="695960" y="1874875"/>
                </a:lnTo>
                <a:lnTo>
                  <a:pt x="726668" y="1849272"/>
                </a:lnTo>
                <a:lnTo>
                  <a:pt x="746988" y="1816531"/>
                </a:lnTo>
                <a:lnTo>
                  <a:pt x="753948" y="1776272"/>
                </a:lnTo>
                <a:lnTo>
                  <a:pt x="744613" y="1728139"/>
                </a:lnTo>
                <a:lnTo>
                  <a:pt x="734529" y="1708429"/>
                </a:lnTo>
                <a:lnTo>
                  <a:pt x="734529" y="1756079"/>
                </a:lnTo>
                <a:lnTo>
                  <a:pt x="733031" y="1798701"/>
                </a:lnTo>
                <a:lnTo>
                  <a:pt x="714921" y="1832673"/>
                </a:lnTo>
                <a:lnTo>
                  <a:pt x="684047" y="1858479"/>
                </a:lnTo>
                <a:lnTo>
                  <a:pt x="644271" y="1876602"/>
                </a:lnTo>
                <a:lnTo>
                  <a:pt x="599414" y="1887499"/>
                </a:lnTo>
                <a:lnTo>
                  <a:pt x="554520" y="1891563"/>
                </a:lnTo>
                <a:lnTo>
                  <a:pt x="551192" y="1891563"/>
                </a:lnTo>
                <a:lnTo>
                  <a:pt x="509943" y="1889569"/>
                </a:lnTo>
                <a:lnTo>
                  <a:pt x="472998" y="1881682"/>
                </a:lnTo>
                <a:lnTo>
                  <a:pt x="472973" y="1877593"/>
                </a:lnTo>
                <a:lnTo>
                  <a:pt x="472871" y="1863864"/>
                </a:lnTo>
                <a:lnTo>
                  <a:pt x="472770" y="1849272"/>
                </a:lnTo>
                <a:lnTo>
                  <a:pt x="472694" y="1837753"/>
                </a:lnTo>
                <a:lnTo>
                  <a:pt x="482434" y="1793836"/>
                </a:lnTo>
                <a:lnTo>
                  <a:pt x="501281" y="1752752"/>
                </a:lnTo>
                <a:lnTo>
                  <a:pt x="528243" y="1717306"/>
                </a:lnTo>
                <a:lnTo>
                  <a:pt x="562381" y="1690319"/>
                </a:lnTo>
                <a:lnTo>
                  <a:pt x="602716" y="1674596"/>
                </a:lnTo>
                <a:lnTo>
                  <a:pt x="648296" y="1672958"/>
                </a:lnTo>
                <a:lnTo>
                  <a:pt x="678307" y="1682432"/>
                </a:lnTo>
                <a:lnTo>
                  <a:pt x="704329" y="1701025"/>
                </a:lnTo>
                <a:lnTo>
                  <a:pt x="723900" y="1726374"/>
                </a:lnTo>
                <a:lnTo>
                  <a:pt x="734529" y="1756079"/>
                </a:lnTo>
                <a:lnTo>
                  <a:pt x="734529" y="1708429"/>
                </a:lnTo>
                <a:lnTo>
                  <a:pt x="706386" y="1673847"/>
                </a:lnTo>
                <a:lnTo>
                  <a:pt x="644144" y="1650314"/>
                </a:lnTo>
                <a:lnTo>
                  <a:pt x="601014" y="1652320"/>
                </a:lnTo>
                <a:lnTo>
                  <a:pt x="562165" y="1665617"/>
                </a:lnTo>
                <a:lnTo>
                  <a:pt x="528142" y="1688388"/>
                </a:lnTo>
                <a:lnTo>
                  <a:pt x="499706" y="1718678"/>
                </a:lnTo>
                <a:lnTo>
                  <a:pt x="477494" y="1754632"/>
                </a:lnTo>
                <a:lnTo>
                  <a:pt x="462153" y="1794357"/>
                </a:lnTo>
                <a:lnTo>
                  <a:pt x="454329" y="1835975"/>
                </a:lnTo>
                <a:lnTo>
                  <a:pt x="454444" y="1849272"/>
                </a:lnTo>
                <a:lnTo>
                  <a:pt x="454571" y="1863864"/>
                </a:lnTo>
                <a:lnTo>
                  <a:pt x="454698" y="1877593"/>
                </a:lnTo>
                <a:lnTo>
                  <a:pt x="406336" y="1863864"/>
                </a:lnTo>
                <a:lnTo>
                  <a:pt x="359664" y="1846033"/>
                </a:lnTo>
                <a:lnTo>
                  <a:pt x="314883" y="1824342"/>
                </a:lnTo>
                <a:lnTo>
                  <a:pt x="272199" y="1799005"/>
                </a:lnTo>
                <a:lnTo>
                  <a:pt x="231825" y="1770240"/>
                </a:lnTo>
                <a:lnTo>
                  <a:pt x="193979" y="1738274"/>
                </a:lnTo>
                <a:lnTo>
                  <a:pt x="158851" y="1703324"/>
                </a:lnTo>
                <a:lnTo>
                  <a:pt x="126669" y="1665617"/>
                </a:lnTo>
                <a:lnTo>
                  <a:pt x="97637" y="1625384"/>
                </a:lnTo>
                <a:lnTo>
                  <a:pt x="71970" y="1582851"/>
                </a:lnTo>
                <a:lnTo>
                  <a:pt x="49872" y="1538211"/>
                </a:lnTo>
                <a:lnTo>
                  <a:pt x="31559" y="1491716"/>
                </a:lnTo>
                <a:lnTo>
                  <a:pt x="17221" y="1443570"/>
                </a:lnTo>
                <a:lnTo>
                  <a:pt x="0" y="1360525"/>
                </a:lnTo>
                <a:lnTo>
                  <a:pt x="0" y="1433944"/>
                </a:lnTo>
                <a:lnTo>
                  <a:pt x="20345" y="1508404"/>
                </a:lnTo>
                <a:lnTo>
                  <a:pt x="37274" y="1552016"/>
                </a:lnTo>
                <a:lnTo>
                  <a:pt x="75209" y="1627047"/>
                </a:lnTo>
                <a:lnTo>
                  <a:pt x="102412" y="1667446"/>
                </a:lnTo>
                <a:lnTo>
                  <a:pt x="132562" y="1704733"/>
                </a:lnTo>
                <a:lnTo>
                  <a:pt x="165481" y="1739036"/>
                </a:lnTo>
                <a:lnTo>
                  <a:pt x="200977" y="1770443"/>
                </a:lnTo>
                <a:lnTo>
                  <a:pt x="238709" y="1799005"/>
                </a:lnTo>
                <a:lnTo>
                  <a:pt x="278904" y="1825117"/>
                </a:lnTo>
                <a:lnTo>
                  <a:pt x="320967" y="1848612"/>
                </a:lnTo>
                <a:lnTo>
                  <a:pt x="364820" y="1869706"/>
                </a:lnTo>
                <a:lnTo>
                  <a:pt x="410298" y="1888502"/>
                </a:lnTo>
                <a:lnTo>
                  <a:pt x="433806" y="1894624"/>
                </a:lnTo>
                <a:lnTo>
                  <a:pt x="446087" y="1898027"/>
                </a:lnTo>
                <a:lnTo>
                  <a:pt x="473227" y="1948281"/>
                </a:lnTo>
                <a:lnTo>
                  <a:pt x="479120" y="1962315"/>
                </a:lnTo>
                <a:lnTo>
                  <a:pt x="503326" y="2002891"/>
                </a:lnTo>
                <a:lnTo>
                  <a:pt x="531571" y="2039518"/>
                </a:lnTo>
                <a:lnTo>
                  <a:pt x="563448" y="2072347"/>
                </a:lnTo>
                <a:lnTo>
                  <a:pt x="598576" y="2101519"/>
                </a:lnTo>
                <a:lnTo>
                  <a:pt x="636587" y="2127199"/>
                </a:lnTo>
                <a:lnTo>
                  <a:pt x="677087" y="2149513"/>
                </a:lnTo>
                <a:lnTo>
                  <a:pt x="719683" y="2168614"/>
                </a:lnTo>
                <a:lnTo>
                  <a:pt x="764019" y="2184666"/>
                </a:lnTo>
                <a:lnTo>
                  <a:pt x="809675" y="2197811"/>
                </a:lnTo>
                <a:lnTo>
                  <a:pt x="856297" y="2208187"/>
                </a:lnTo>
                <a:lnTo>
                  <a:pt x="903478" y="2215959"/>
                </a:lnTo>
                <a:lnTo>
                  <a:pt x="950849" y="2221255"/>
                </a:lnTo>
                <a:lnTo>
                  <a:pt x="998016" y="2224240"/>
                </a:lnTo>
                <a:lnTo>
                  <a:pt x="1044600" y="2225052"/>
                </a:lnTo>
                <a:lnTo>
                  <a:pt x="1090218" y="2223859"/>
                </a:lnTo>
                <a:lnTo>
                  <a:pt x="1134491" y="2220785"/>
                </a:lnTo>
                <a:lnTo>
                  <a:pt x="1295222" y="2201507"/>
                </a:lnTo>
                <a:lnTo>
                  <a:pt x="1319542" y="2198586"/>
                </a:lnTo>
                <a:lnTo>
                  <a:pt x="1286827" y="2228634"/>
                </a:lnTo>
                <a:lnTo>
                  <a:pt x="1254582" y="2259685"/>
                </a:lnTo>
                <a:lnTo>
                  <a:pt x="1221917" y="2290254"/>
                </a:lnTo>
                <a:lnTo>
                  <a:pt x="1187945" y="2318829"/>
                </a:lnTo>
                <a:lnTo>
                  <a:pt x="1148473" y="2342019"/>
                </a:lnTo>
                <a:lnTo>
                  <a:pt x="1141895" y="2346261"/>
                </a:lnTo>
                <a:lnTo>
                  <a:pt x="1139545" y="2355113"/>
                </a:lnTo>
                <a:lnTo>
                  <a:pt x="1141844" y="2365298"/>
                </a:lnTo>
                <a:lnTo>
                  <a:pt x="1145565" y="2368448"/>
                </a:lnTo>
                <a:lnTo>
                  <a:pt x="1159992" y="2368448"/>
                </a:lnTo>
                <a:lnTo>
                  <a:pt x="1161415" y="2368067"/>
                </a:lnTo>
                <a:lnTo>
                  <a:pt x="1200988" y="2338082"/>
                </a:lnTo>
                <a:lnTo>
                  <a:pt x="1239977" y="2302865"/>
                </a:lnTo>
                <a:lnTo>
                  <a:pt x="1278064" y="2266213"/>
                </a:lnTo>
                <a:lnTo>
                  <a:pt x="1314945" y="2231885"/>
                </a:lnTo>
                <a:lnTo>
                  <a:pt x="1346619" y="2205190"/>
                </a:lnTo>
                <a:lnTo>
                  <a:pt x="1354709" y="2198586"/>
                </a:lnTo>
                <a:lnTo>
                  <a:pt x="1377340" y="2180069"/>
                </a:lnTo>
                <a:lnTo>
                  <a:pt x="1406982" y="2154110"/>
                </a:lnTo>
                <a:lnTo>
                  <a:pt x="1435379" y="2124913"/>
                </a:lnTo>
                <a:lnTo>
                  <a:pt x="1442999" y="2117699"/>
                </a:lnTo>
                <a:lnTo>
                  <a:pt x="1447444" y="2113813"/>
                </a:lnTo>
                <a:lnTo>
                  <a:pt x="1453146" y="2108822"/>
                </a:lnTo>
                <a:lnTo>
                  <a:pt x="1453629" y="2108416"/>
                </a:lnTo>
                <a:lnTo>
                  <a:pt x="1463065" y="2099589"/>
                </a:lnTo>
                <a:lnTo>
                  <a:pt x="1466761" y="2094255"/>
                </a:lnTo>
                <a:lnTo>
                  <a:pt x="1466850" y="2093175"/>
                </a:lnTo>
                <a:close/>
              </a:path>
              <a:path w="11376025" h="2368550">
                <a:moveTo>
                  <a:pt x="5594439" y="645248"/>
                </a:moveTo>
                <a:lnTo>
                  <a:pt x="5592965" y="644486"/>
                </a:lnTo>
                <a:lnTo>
                  <a:pt x="5592953" y="645680"/>
                </a:lnTo>
                <a:lnTo>
                  <a:pt x="5593473" y="645960"/>
                </a:lnTo>
                <a:lnTo>
                  <a:pt x="5594439" y="645248"/>
                </a:lnTo>
                <a:close/>
              </a:path>
              <a:path w="11376025" h="2368550">
                <a:moveTo>
                  <a:pt x="5648731" y="529869"/>
                </a:moveTo>
                <a:lnTo>
                  <a:pt x="5645658" y="535813"/>
                </a:lnTo>
                <a:lnTo>
                  <a:pt x="5647271" y="537273"/>
                </a:lnTo>
                <a:lnTo>
                  <a:pt x="5648045" y="538035"/>
                </a:lnTo>
                <a:lnTo>
                  <a:pt x="5648731" y="529869"/>
                </a:lnTo>
                <a:close/>
              </a:path>
              <a:path w="11376025" h="2368550">
                <a:moveTo>
                  <a:pt x="5802960" y="225691"/>
                </a:moveTo>
                <a:lnTo>
                  <a:pt x="5800737" y="173037"/>
                </a:lnTo>
                <a:lnTo>
                  <a:pt x="5791339" y="121373"/>
                </a:lnTo>
                <a:lnTo>
                  <a:pt x="5774525" y="72682"/>
                </a:lnTo>
                <a:lnTo>
                  <a:pt x="5749988" y="28956"/>
                </a:lnTo>
                <a:lnTo>
                  <a:pt x="5719737" y="0"/>
                </a:lnTo>
                <a:lnTo>
                  <a:pt x="5713196" y="7023"/>
                </a:lnTo>
                <a:lnTo>
                  <a:pt x="5716067" y="14744"/>
                </a:lnTo>
                <a:lnTo>
                  <a:pt x="5723890" y="25019"/>
                </a:lnTo>
                <a:lnTo>
                  <a:pt x="5732983" y="35407"/>
                </a:lnTo>
                <a:lnTo>
                  <a:pt x="5739638" y="43459"/>
                </a:lnTo>
                <a:lnTo>
                  <a:pt x="5761266" y="83337"/>
                </a:lnTo>
                <a:lnTo>
                  <a:pt x="5775528" y="128244"/>
                </a:lnTo>
                <a:lnTo>
                  <a:pt x="5782805" y="176707"/>
                </a:lnTo>
                <a:lnTo>
                  <a:pt x="5783504" y="227279"/>
                </a:lnTo>
                <a:lnTo>
                  <a:pt x="5778017" y="278511"/>
                </a:lnTo>
                <a:lnTo>
                  <a:pt x="5766752" y="328930"/>
                </a:lnTo>
                <a:lnTo>
                  <a:pt x="5750103" y="377113"/>
                </a:lnTo>
                <a:lnTo>
                  <a:pt x="5728474" y="421576"/>
                </a:lnTo>
                <a:lnTo>
                  <a:pt x="5702249" y="460895"/>
                </a:lnTo>
                <a:lnTo>
                  <a:pt x="5671832" y="493585"/>
                </a:lnTo>
                <a:lnTo>
                  <a:pt x="5638558" y="516115"/>
                </a:lnTo>
                <a:lnTo>
                  <a:pt x="5639803" y="476415"/>
                </a:lnTo>
                <a:lnTo>
                  <a:pt x="5634253" y="437032"/>
                </a:lnTo>
                <a:lnTo>
                  <a:pt x="5626112" y="409359"/>
                </a:lnTo>
                <a:lnTo>
                  <a:pt x="5626112" y="488175"/>
                </a:lnTo>
                <a:lnTo>
                  <a:pt x="5626062" y="496112"/>
                </a:lnTo>
                <a:lnTo>
                  <a:pt x="5612841" y="532879"/>
                </a:lnTo>
                <a:lnTo>
                  <a:pt x="5532412" y="552704"/>
                </a:lnTo>
                <a:lnTo>
                  <a:pt x="5486108" y="545807"/>
                </a:lnTo>
                <a:lnTo>
                  <a:pt x="5443080" y="526948"/>
                </a:lnTo>
                <a:lnTo>
                  <a:pt x="5404701" y="498309"/>
                </a:lnTo>
                <a:lnTo>
                  <a:pt x="5372328" y="462076"/>
                </a:lnTo>
                <a:lnTo>
                  <a:pt x="5351310" y="427647"/>
                </a:lnTo>
                <a:lnTo>
                  <a:pt x="5340223" y="392582"/>
                </a:lnTo>
                <a:lnTo>
                  <a:pt x="5341328" y="356412"/>
                </a:lnTo>
                <a:lnTo>
                  <a:pt x="5356911" y="318655"/>
                </a:lnTo>
                <a:lnTo>
                  <a:pt x="5386121" y="288353"/>
                </a:lnTo>
                <a:lnTo>
                  <a:pt x="5423941" y="273215"/>
                </a:lnTo>
                <a:lnTo>
                  <a:pt x="5465661" y="271830"/>
                </a:lnTo>
                <a:lnTo>
                  <a:pt x="5506529" y="282752"/>
                </a:lnTo>
                <a:lnTo>
                  <a:pt x="5541835" y="304533"/>
                </a:lnTo>
                <a:lnTo>
                  <a:pt x="5576544" y="343103"/>
                </a:lnTo>
                <a:lnTo>
                  <a:pt x="5601589" y="388226"/>
                </a:lnTo>
                <a:lnTo>
                  <a:pt x="5617832" y="437426"/>
                </a:lnTo>
                <a:lnTo>
                  <a:pt x="5626112" y="488175"/>
                </a:lnTo>
                <a:lnTo>
                  <a:pt x="5626112" y="409359"/>
                </a:lnTo>
                <a:lnTo>
                  <a:pt x="5607050" y="362318"/>
                </a:lnTo>
                <a:lnTo>
                  <a:pt x="5582678" y="322541"/>
                </a:lnTo>
                <a:lnTo>
                  <a:pt x="5552592" y="289979"/>
                </a:lnTo>
                <a:lnTo>
                  <a:pt x="5515711" y="265684"/>
                </a:lnTo>
                <a:lnTo>
                  <a:pt x="5471007" y="250748"/>
                </a:lnTo>
                <a:lnTo>
                  <a:pt x="5427777" y="249097"/>
                </a:lnTo>
                <a:lnTo>
                  <a:pt x="5386451" y="260896"/>
                </a:lnTo>
                <a:lnTo>
                  <a:pt x="5351894" y="285496"/>
                </a:lnTo>
                <a:lnTo>
                  <a:pt x="5328793" y="322249"/>
                </a:lnTo>
                <a:lnTo>
                  <a:pt x="5331041" y="323075"/>
                </a:lnTo>
                <a:lnTo>
                  <a:pt x="5334787" y="316992"/>
                </a:lnTo>
                <a:lnTo>
                  <a:pt x="5335917" y="315302"/>
                </a:lnTo>
                <a:lnTo>
                  <a:pt x="5339346" y="310349"/>
                </a:lnTo>
                <a:lnTo>
                  <a:pt x="5340147" y="309194"/>
                </a:lnTo>
                <a:lnTo>
                  <a:pt x="5342763" y="303733"/>
                </a:lnTo>
                <a:lnTo>
                  <a:pt x="5375541" y="273342"/>
                </a:lnTo>
                <a:lnTo>
                  <a:pt x="5409158" y="257937"/>
                </a:lnTo>
                <a:lnTo>
                  <a:pt x="5374868" y="277266"/>
                </a:lnTo>
                <a:lnTo>
                  <a:pt x="5344553" y="308978"/>
                </a:lnTo>
                <a:lnTo>
                  <a:pt x="5329707" y="345249"/>
                </a:lnTo>
                <a:lnTo>
                  <a:pt x="5328602" y="373532"/>
                </a:lnTo>
                <a:lnTo>
                  <a:pt x="5328183" y="384098"/>
                </a:lnTo>
                <a:lnTo>
                  <a:pt x="5337772" y="423545"/>
                </a:lnTo>
                <a:lnTo>
                  <a:pt x="5356301" y="461606"/>
                </a:lnTo>
                <a:lnTo>
                  <a:pt x="5381599" y="496303"/>
                </a:lnTo>
                <a:lnTo>
                  <a:pt x="5411470" y="525665"/>
                </a:lnTo>
                <a:lnTo>
                  <a:pt x="5443753" y="547712"/>
                </a:lnTo>
                <a:lnTo>
                  <a:pt x="5505424" y="568998"/>
                </a:lnTo>
                <a:lnTo>
                  <a:pt x="5537352" y="570572"/>
                </a:lnTo>
                <a:lnTo>
                  <a:pt x="5570359" y="565785"/>
                </a:lnTo>
                <a:lnTo>
                  <a:pt x="5580646" y="562622"/>
                </a:lnTo>
                <a:lnTo>
                  <a:pt x="5601220" y="554609"/>
                </a:lnTo>
                <a:lnTo>
                  <a:pt x="5610085" y="551865"/>
                </a:lnTo>
                <a:lnTo>
                  <a:pt x="5610720" y="551662"/>
                </a:lnTo>
                <a:lnTo>
                  <a:pt x="5612854" y="551167"/>
                </a:lnTo>
                <a:lnTo>
                  <a:pt x="5614174" y="549910"/>
                </a:lnTo>
                <a:lnTo>
                  <a:pt x="5614517" y="550202"/>
                </a:lnTo>
                <a:lnTo>
                  <a:pt x="5616346" y="551764"/>
                </a:lnTo>
                <a:lnTo>
                  <a:pt x="5603291" y="587857"/>
                </a:lnTo>
                <a:lnTo>
                  <a:pt x="5596064" y="605510"/>
                </a:lnTo>
                <a:lnTo>
                  <a:pt x="5587314" y="622795"/>
                </a:lnTo>
                <a:lnTo>
                  <a:pt x="5572214" y="647230"/>
                </a:lnTo>
                <a:lnTo>
                  <a:pt x="5539460" y="695667"/>
                </a:lnTo>
                <a:lnTo>
                  <a:pt x="5524081" y="720483"/>
                </a:lnTo>
                <a:lnTo>
                  <a:pt x="5499773" y="764451"/>
                </a:lnTo>
                <a:lnTo>
                  <a:pt x="5476570" y="810285"/>
                </a:lnTo>
                <a:lnTo>
                  <a:pt x="5455209" y="857516"/>
                </a:lnTo>
                <a:lnTo>
                  <a:pt x="5436451" y="905725"/>
                </a:lnTo>
                <a:lnTo>
                  <a:pt x="5428716" y="930173"/>
                </a:lnTo>
                <a:lnTo>
                  <a:pt x="5421782" y="952080"/>
                </a:lnTo>
                <a:lnTo>
                  <a:pt x="5421033" y="954455"/>
                </a:lnTo>
                <a:lnTo>
                  <a:pt x="5409692" y="1003287"/>
                </a:lnTo>
                <a:lnTo>
                  <a:pt x="5401957" y="1055420"/>
                </a:lnTo>
                <a:lnTo>
                  <a:pt x="5398236" y="1108189"/>
                </a:lnTo>
                <a:lnTo>
                  <a:pt x="5398948" y="1161059"/>
                </a:lnTo>
                <a:lnTo>
                  <a:pt x="5404536" y="1213510"/>
                </a:lnTo>
                <a:lnTo>
                  <a:pt x="5415407" y="1265021"/>
                </a:lnTo>
                <a:lnTo>
                  <a:pt x="5432006" y="1315059"/>
                </a:lnTo>
                <a:lnTo>
                  <a:pt x="5376748" y="1269174"/>
                </a:lnTo>
                <a:lnTo>
                  <a:pt x="5330876" y="1242072"/>
                </a:lnTo>
                <a:lnTo>
                  <a:pt x="5293779" y="1232077"/>
                </a:lnTo>
                <a:lnTo>
                  <a:pt x="5293690" y="1232242"/>
                </a:lnTo>
                <a:lnTo>
                  <a:pt x="5294515" y="1237500"/>
                </a:lnTo>
                <a:lnTo>
                  <a:pt x="5294846" y="1237780"/>
                </a:lnTo>
                <a:lnTo>
                  <a:pt x="5302567" y="1244155"/>
                </a:lnTo>
                <a:lnTo>
                  <a:pt x="5309755" y="1252016"/>
                </a:lnTo>
                <a:lnTo>
                  <a:pt x="5316690" y="1260068"/>
                </a:lnTo>
                <a:lnTo>
                  <a:pt x="5323967" y="1267333"/>
                </a:lnTo>
                <a:lnTo>
                  <a:pt x="5358968" y="1295184"/>
                </a:lnTo>
                <a:lnTo>
                  <a:pt x="5397474" y="1324508"/>
                </a:lnTo>
                <a:lnTo>
                  <a:pt x="5418213" y="1341793"/>
                </a:lnTo>
                <a:lnTo>
                  <a:pt x="5420969" y="1344079"/>
                </a:lnTo>
                <a:lnTo>
                  <a:pt x="5434101" y="1355026"/>
                </a:lnTo>
                <a:lnTo>
                  <a:pt x="5434279" y="1355178"/>
                </a:lnTo>
                <a:lnTo>
                  <a:pt x="5448820" y="1370660"/>
                </a:lnTo>
                <a:lnTo>
                  <a:pt x="5464175" y="1387005"/>
                </a:lnTo>
                <a:lnTo>
                  <a:pt x="5468023" y="1393151"/>
                </a:lnTo>
                <a:lnTo>
                  <a:pt x="5474043" y="1405242"/>
                </a:lnTo>
                <a:lnTo>
                  <a:pt x="5480355" y="1408506"/>
                </a:lnTo>
                <a:lnTo>
                  <a:pt x="5482399" y="1409560"/>
                </a:lnTo>
                <a:lnTo>
                  <a:pt x="5484050" y="1401330"/>
                </a:lnTo>
                <a:lnTo>
                  <a:pt x="5487657" y="1399362"/>
                </a:lnTo>
                <a:lnTo>
                  <a:pt x="5497500" y="1400657"/>
                </a:lnTo>
                <a:lnTo>
                  <a:pt x="5500459" y="1389913"/>
                </a:lnTo>
                <a:lnTo>
                  <a:pt x="5499290" y="1379156"/>
                </a:lnTo>
                <a:lnTo>
                  <a:pt x="5496153" y="1368463"/>
                </a:lnTo>
                <a:lnTo>
                  <a:pt x="5493232" y="1357884"/>
                </a:lnTo>
                <a:lnTo>
                  <a:pt x="5487378" y="1325499"/>
                </a:lnTo>
                <a:lnTo>
                  <a:pt x="5482056" y="1289050"/>
                </a:lnTo>
                <a:lnTo>
                  <a:pt x="5478119" y="1252537"/>
                </a:lnTo>
                <a:lnTo>
                  <a:pt x="5476456" y="1219974"/>
                </a:lnTo>
                <a:lnTo>
                  <a:pt x="5476938" y="1212113"/>
                </a:lnTo>
                <a:lnTo>
                  <a:pt x="5477929" y="1202309"/>
                </a:lnTo>
                <a:lnTo>
                  <a:pt x="5478564" y="1192796"/>
                </a:lnTo>
                <a:lnTo>
                  <a:pt x="5478030" y="1185837"/>
                </a:lnTo>
                <a:lnTo>
                  <a:pt x="5477599" y="1184351"/>
                </a:lnTo>
                <a:lnTo>
                  <a:pt x="5474436" y="1180109"/>
                </a:lnTo>
                <a:lnTo>
                  <a:pt x="5473293" y="1180515"/>
                </a:lnTo>
                <a:lnTo>
                  <a:pt x="5462562" y="1235290"/>
                </a:lnTo>
                <a:lnTo>
                  <a:pt x="5461381" y="1289596"/>
                </a:lnTo>
                <a:lnTo>
                  <a:pt x="5463324" y="1318323"/>
                </a:lnTo>
                <a:lnTo>
                  <a:pt x="5463984" y="1335316"/>
                </a:lnTo>
                <a:lnTo>
                  <a:pt x="5462956" y="1343266"/>
                </a:lnTo>
                <a:lnTo>
                  <a:pt x="5459806" y="1342504"/>
                </a:lnTo>
                <a:lnTo>
                  <a:pt x="5460238" y="1339862"/>
                </a:lnTo>
                <a:lnTo>
                  <a:pt x="5459260" y="1337614"/>
                </a:lnTo>
                <a:lnTo>
                  <a:pt x="5447271" y="1304645"/>
                </a:lnTo>
                <a:lnTo>
                  <a:pt x="5447271" y="1329499"/>
                </a:lnTo>
                <a:lnTo>
                  <a:pt x="5447131" y="1329372"/>
                </a:lnTo>
                <a:lnTo>
                  <a:pt x="5433987" y="1318856"/>
                </a:lnTo>
                <a:lnTo>
                  <a:pt x="5436311" y="1314348"/>
                </a:lnTo>
                <a:lnTo>
                  <a:pt x="5443347" y="1314704"/>
                </a:lnTo>
                <a:lnTo>
                  <a:pt x="5445303" y="1323467"/>
                </a:lnTo>
                <a:lnTo>
                  <a:pt x="5447271" y="1329499"/>
                </a:lnTo>
                <a:lnTo>
                  <a:pt x="5447271" y="1304645"/>
                </a:lnTo>
                <a:lnTo>
                  <a:pt x="5445087" y="1298638"/>
                </a:lnTo>
                <a:lnTo>
                  <a:pt x="5433022" y="1254721"/>
                </a:lnTo>
                <a:lnTo>
                  <a:pt x="5423776" y="1210056"/>
                </a:lnTo>
                <a:lnTo>
                  <a:pt x="5418086" y="1168869"/>
                </a:lnTo>
                <a:lnTo>
                  <a:pt x="5415356" y="1117092"/>
                </a:lnTo>
                <a:lnTo>
                  <a:pt x="5417172" y="1067269"/>
                </a:lnTo>
                <a:lnTo>
                  <a:pt x="5423166" y="1019124"/>
                </a:lnTo>
                <a:lnTo>
                  <a:pt x="5432971" y="972439"/>
                </a:lnTo>
                <a:lnTo>
                  <a:pt x="5446204" y="926922"/>
                </a:lnTo>
                <a:lnTo>
                  <a:pt x="5462498" y="882357"/>
                </a:lnTo>
                <a:lnTo>
                  <a:pt x="5481498" y="838466"/>
                </a:lnTo>
                <a:lnTo>
                  <a:pt x="5502821" y="795020"/>
                </a:lnTo>
                <a:lnTo>
                  <a:pt x="5526113" y="751738"/>
                </a:lnTo>
                <a:lnTo>
                  <a:pt x="5550979" y="708367"/>
                </a:lnTo>
                <a:lnTo>
                  <a:pt x="5553938" y="703414"/>
                </a:lnTo>
                <a:lnTo>
                  <a:pt x="5577065" y="664679"/>
                </a:lnTo>
                <a:lnTo>
                  <a:pt x="5588559" y="646468"/>
                </a:lnTo>
                <a:lnTo>
                  <a:pt x="5600204" y="628459"/>
                </a:lnTo>
                <a:lnTo>
                  <a:pt x="5600306" y="628269"/>
                </a:lnTo>
                <a:lnTo>
                  <a:pt x="5610885" y="610628"/>
                </a:lnTo>
                <a:lnTo>
                  <a:pt x="5620004" y="592391"/>
                </a:lnTo>
                <a:lnTo>
                  <a:pt x="5620677" y="591083"/>
                </a:lnTo>
                <a:lnTo>
                  <a:pt x="5625046" y="579297"/>
                </a:lnTo>
                <a:lnTo>
                  <a:pt x="5632208" y="554863"/>
                </a:lnTo>
                <a:lnTo>
                  <a:pt x="5636272" y="543864"/>
                </a:lnTo>
                <a:lnTo>
                  <a:pt x="5637631" y="541223"/>
                </a:lnTo>
                <a:lnTo>
                  <a:pt x="5639905" y="537197"/>
                </a:lnTo>
                <a:lnTo>
                  <a:pt x="5640425" y="537552"/>
                </a:lnTo>
                <a:lnTo>
                  <a:pt x="5640946" y="537921"/>
                </a:lnTo>
                <a:lnTo>
                  <a:pt x="5641606" y="538391"/>
                </a:lnTo>
                <a:lnTo>
                  <a:pt x="5642064" y="538708"/>
                </a:lnTo>
                <a:lnTo>
                  <a:pt x="5641949" y="538937"/>
                </a:lnTo>
                <a:lnTo>
                  <a:pt x="5640235" y="545541"/>
                </a:lnTo>
                <a:lnTo>
                  <a:pt x="5636222" y="560971"/>
                </a:lnTo>
                <a:lnTo>
                  <a:pt x="5628221" y="582549"/>
                </a:lnTo>
                <a:lnTo>
                  <a:pt x="5618505" y="603504"/>
                </a:lnTo>
                <a:lnTo>
                  <a:pt x="5607596" y="623900"/>
                </a:lnTo>
                <a:lnTo>
                  <a:pt x="5605831" y="627329"/>
                </a:lnTo>
                <a:lnTo>
                  <a:pt x="5602300" y="630796"/>
                </a:lnTo>
                <a:lnTo>
                  <a:pt x="5599417" y="635609"/>
                </a:lnTo>
                <a:lnTo>
                  <a:pt x="5599163" y="636117"/>
                </a:lnTo>
                <a:lnTo>
                  <a:pt x="5595239" y="641388"/>
                </a:lnTo>
                <a:lnTo>
                  <a:pt x="5595518" y="641489"/>
                </a:lnTo>
                <a:lnTo>
                  <a:pt x="5596572" y="641908"/>
                </a:lnTo>
                <a:lnTo>
                  <a:pt x="5597423" y="642239"/>
                </a:lnTo>
                <a:lnTo>
                  <a:pt x="5598020" y="642467"/>
                </a:lnTo>
                <a:lnTo>
                  <a:pt x="5598693" y="641146"/>
                </a:lnTo>
                <a:lnTo>
                  <a:pt x="5601259" y="637032"/>
                </a:lnTo>
                <a:lnTo>
                  <a:pt x="5613501" y="617308"/>
                </a:lnTo>
                <a:lnTo>
                  <a:pt x="5627548" y="591515"/>
                </a:lnTo>
                <a:lnTo>
                  <a:pt x="5638685" y="564489"/>
                </a:lnTo>
                <a:lnTo>
                  <a:pt x="5645315" y="536486"/>
                </a:lnTo>
                <a:lnTo>
                  <a:pt x="5645658" y="535813"/>
                </a:lnTo>
                <a:lnTo>
                  <a:pt x="5648845" y="529628"/>
                </a:lnTo>
                <a:lnTo>
                  <a:pt x="5657113" y="527951"/>
                </a:lnTo>
                <a:lnTo>
                  <a:pt x="5657608" y="527812"/>
                </a:lnTo>
                <a:lnTo>
                  <a:pt x="5663755" y="522833"/>
                </a:lnTo>
                <a:lnTo>
                  <a:pt x="5687746" y="500507"/>
                </a:lnTo>
                <a:lnTo>
                  <a:pt x="5699430" y="489635"/>
                </a:lnTo>
                <a:lnTo>
                  <a:pt x="5728360" y="453656"/>
                </a:lnTo>
                <a:lnTo>
                  <a:pt x="5751792" y="414591"/>
                </a:lnTo>
                <a:lnTo>
                  <a:pt x="5770931" y="372160"/>
                </a:lnTo>
                <a:lnTo>
                  <a:pt x="5787009" y="326059"/>
                </a:lnTo>
                <a:lnTo>
                  <a:pt x="5798286" y="277368"/>
                </a:lnTo>
                <a:lnTo>
                  <a:pt x="5802960" y="225691"/>
                </a:lnTo>
                <a:close/>
              </a:path>
              <a:path w="11376025" h="2368550">
                <a:moveTo>
                  <a:pt x="11375911" y="1361960"/>
                </a:moveTo>
                <a:lnTo>
                  <a:pt x="11358994" y="1443570"/>
                </a:lnTo>
                <a:lnTo>
                  <a:pt x="11344656" y="1491716"/>
                </a:lnTo>
                <a:lnTo>
                  <a:pt x="11326343" y="1538211"/>
                </a:lnTo>
                <a:lnTo>
                  <a:pt x="11304245" y="1582851"/>
                </a:lnTo>
                <a:lnTo>
                  <a:pt x="11278578" y="1625384"/>
                </a:lnTo>
                <a:lnTo>
                  <a:pt x="11249546" y="1665617"/>
                </a:lnTo>
                <a:lnTo>
                  <a:pt x="11217364" y="1703324"/>
                </a:lnTo>
                <a:lnTo>
                  <a:pt x="11182236" y="1738274"/>
                </a:lnTo>
                <a:lnTo>
                  <a:pt x="11144390" y="1770240"/>
                </a:lnTo>
                <a:lnTo>
                  <a:pt x="11104016" y="1799005"/>
                </a:lnTo>
                <a:lnTo>
                  <a:pt x="11061332" y="1824342"/>
                </a:lnTo>
                <a:lnTo>
                  <a:pt x="11016552" y="1846033"/>
                </a:lnTo>
                <a:lnTo>
                  <a:pt x="10969879" y="1863864"/>
                </a:lnTo>
                <a:lnTo>
                  <a:pt x="10921517" y="1877593"/>
                </a:lnTo>
                <a:lnTo>
                  <a:pt x="10921644" y="1863864"/>
                </a:lnTo>
                <a:lnTo>
                  <a:pt x="10921771" y="1849272"/>
                </a:lnTo>
                <a:lnTo>
                  <a:pt x="10921886" y="1835975"/>
                </a:lnTo>
                <a:lnTo>
                  <a:pt x="10914063" y="1794357"/>
                </a:lnTo>
                <a:lnTo>
                  <a:pt x="10903522" y="1767065"/>
                </a:lnTo>
                <a:lnTo>
                  <a:pt x="10903522" y="1837753"/>
                </a:lnTo>
                <a:lnTo>
                  <a:pt x="10903445" y="1849272"/>
                </a:lnTo>
                <a:lnTo>
                  <a:pt x="10903344" y="1863864"/>
                </a:lnTo>
                <a:lnTo>
                  <a:pt x="10903242" y="1877593"/>
                </a:lnTo>
                <a:lnTo>
                  <a:pt x="10903217" y="1881682"/>
                </a:lnTo>
                <a:lnTo>
                  <a:pt x="10866272" y="1889569"/>
                </a:lnTo>
                <a:lnTo>
                  <a:pt x="10825023" y="1891563"/>
                </a:lnTo>
                <a:lnTo>
                  <a:pt x="10821695" y="1891563"/>
                </a:lnTo>
                <a:lnTo>
                  <a:pt x="10776801" y="1887499"/>
                </a:lnTo>
                <a:lnTo>
                  <a:pt x="10731945" y="1876602"/>
                </a:lnTo>
                <a:lnTo>
                  <a:pt x="10692168" y="1858479"/>
                </a:lnTo>
                <a:lnTo>
                  <a:pt x="10661294" y="1832673"/>
                </a:lnTo>
                <a:lnTo>
                  <a:pt x="10643184" y="1798701"/>
                </a:lnTo>
                <a:lnTo>
                  <a:pt x="10641686" y="1756079"/>
                </a:lnTo>
                <a:lnTo>
                  <a:pt x="10652328" y="1726374"/>
                </a:lnTo>
                <a:lnTo>
                  <a:pt x="10671886" y="1701025"/>
                </a:lnTo>
                <a:lnTo>
                  <a:pt x="10697909" y="1682432"/>
                </a:lnTo>
                <a:lnTo>
                  <a:pt x="10727919" y="1672958"/>
                </a:lnTo>
                <a:lnTo>
                  <a:pt x="10773499" y="1674596"/>
                </a:lnTo>
                <a:lnTo>
                  <a:pt x="10813834" y="1690319"/>
                </a:lnTo>
                <a:lnTo>
                  <a:pt x="10847972" y="1717306"/>
                </a:lnTo>
                <a:lnTo>
                  <a:pt x="10874934" y="1752752"/>
                </a:lnTo>
                <a:lnTo>
                  <a:pt x="10893781" y="1793836"/>
                </a:lnTo>
                <a:lnTo>
                  <a:pt x="10903522" y="1837753"/>
                </a:lnTo>
                <a:lnTo>
                  <a:pt x="10903522" y="1767065"/>
                </a:lnTo>
                <a:lnTo>
                  <a:pt x="10876509" y="1718678"/>
                </a:lnTo>
                <a:lnTo>
                  <a:pt x="10848073" y="1688388"/>
                </a:lnTo>
                <a:lnTo>
                  <a:pt x="10814050" y="1665617"/>
                </a:lnTo>
                <a:lnTo>
                  <a:pt x="10775213" y="1652320"/>
                </a:lnTo>
                <a:lnTo>
                  <a:pt x="10732072" y="1650314"/>
                </a:lnTo>
                <a:lnTo>
                  <a:pt x="10698328" y="1657997"/>
                </a:lnTo>
                <a:lnTo>
                  <a:pt x="10647337" y="1697380"/>
                </a:lnTo>
                <a:lnTo>
                  <a:pt x="10622267" y="1776272"/>
                </a:lnTo>
                <a:lnTo>
                  <a:pt x="10629240" y="1816531"/>
                </a:lnTo>
                <a:lnTo>
                  <a:pt x="10649547" y="1849272"/>
                </a:lnTo>
                <a:lnTo>
                  <a:pt x="10680256" y="1874875"/>
                </a:lnTo>
                <a:lnTo>
                  <a:pt x="10714050" y="1891563"/>
                </a:lnTo>
                <a:lnTo>
                  <a:pt x="10718394" y="1893709"/>
                </a:lnTo>
                <a:lnTo>
                  <a:pt x="10761040" y="1906143"/>
                </a:lnTo>
                <a:lnTo>
                  <a:pt x="10773829" y="1907984"/>
                </a:lnTo>
                <a:lnTo>
                  <a:pt x="10805211" y="1912531"/>
                </a:lnTo>
                <a:lnTo>
                  <a:pt x="10847972" y="1913255"/>
                </a:lnTo>
                <a:lnTo>
                  <a:pt x="10873689" y="1909038"/>
                </a:lnTo>
                <a:lnTo>
                  <a:pt x="10888231" y="1907984"/>
                </a:lnTo>
                <a:lnTo>
                  <a:pt x="10875683" y="1953564"/>
                </a:lnTo>
                <a:lnTo>
                  <a:pt x="10850715" y="1993341"/>
                </a:lnTo>
                <a:lnTo>
                  <a:pt x="10820679" y="2030183"/>
                </a:lnTo>
                <a:lnTo>
                  <a:pt x="10786326" y="2063889"/>
                </a:lnTo>
                <a:lnTo>
                  <a:pt x="10748366" y="2094255"/>
                </a:lnTo>
                <a:lnTo>
                  <a:pt x="10707548" y="2121065"/>
                </a:lnTo>
                <a:lnTo>
                  <a:pt x="10664609" y="2144090"/>
                </a:lnTo>
                <a:lnTo>
                  <a:pt x="10620261" y="2163140"/>
                </a:lnTo>
                <a:lnTo>
                  <a:pt x="10575252" y="2177999"/>
                </a:lnTo>
                <a:lnTo>
                  <a:pt x="10530307" y="2188438"/>
                </a:lnTo>
                <a:lnTo>
                  <a:pt x="10490708" y="2194115"/>
                </a:lnTo>
                <a:lnTo>
                  <a:pt x="10443019" y="2198281"/>
                </a:lnTo>
                <a:lnTo>
                  <a:pt x="10389324" y="2200783"/>
                </a:lnTo>
                <a:lnTo>
                  <a:pt x="10331704" y="2201507"/>
                </a:lnTo>
                <a:lnTo>
                  <a:pt x="10272281" y="2200287"/>
                </a:lnTo>
                <a:lnTo>
                  <a:pt x="10213124" y="2197011"/>
                </a:lnTo>
                <a:lnTo>
                  <a:pt x="10156342" y="2191537"/>
                </a:lnTo>
                <a:lnTo>
                  <a:pt x="10104018" y="2183739"/>
                </a:lnTo>
                <a:lnTo>
                  <a:pt x="10058260" y="2173452"/>
                </a:lnTo>
                <a:lnTo>
                  <a:pt x="10021138" y="2160562"/>
                </a:lnTo>
                <a:lnTo>
                  <a:pt x="9988042" y="2139365"/>
                </a:lnTo>
                <a:lnTo>
                  <a:pt x="9967620" y="2113813"/>
                </a:lnTo>
                <a:lnTo>
                  <a:pt x="10012718" y="2123516"/>
                </a:lnTo>
                <a:lnTo>
                  <a:pt x="10060572" y="2128964"/>
                </a:lnTo>
                <a:lnTo>
                  <a:pt x="10110165" y="2130374"/>
                </a:lnTo>
                <a:lnTo>
                  <a:pt x="10160508" y="2127923"/>
                </a:lnTo>
                <a:lnTo>
                  <a:pt x="10210622" y="2121801"/>
                </a:lnTo>
                <a:lnTo>
                  <a:pt x="10259492" y="2112213"/>
                </a:lnTo>
                <a:lnTo>
                  <a:pt x="10306126" y="2099335"/>
                </a:lnTo>
                <a:lnTo>
                  <a:pt x="10349522" y="2083384"/>
                </a:lnTo>
                <a:lnTo>
                  <a:pt x="10389057" y="2063165"/>
                </a:lnTo>
                <a:lnTo>
                  <a:pt x="10401160" y="2048802"/>
                </a:lnTo>
                <a:lnTo>
                  <a:pt x="10393286" y="2033625"/>
                </a:lnTo>
                <a:lnTo>
                  <a:pt x="10377564" y="2046312"/>
                </a:lnTo>
                <a:lnTo>
                  <a:pt x="10359314" y="2056777"/>
                </a:lnTo>
                <a:lnTo>
                  <a:pt x="10320871" y="2072347"/>
                </a:lnTo>
                <a:lnTo>
                  <a:pt x="10273411" y="2086571"/>
                </a:lnTo>
                <a:lnTo>
                  <a:pt x="10222954" y="2097671"/>
                </a:lnTo>
                <a:lnTo>
                  <a:pt x="10170541" y="2105240"/>
                </a:lnTo>
                <a:lnTo>
                  <a:pt x="10117379" y="2108822"/>
                </a:lnTo>
                <a:lnTo>
                  <a:pt x="10064699" y="2107984"/>
                </a:lnTo>
                <a:lnTo>
                  <a:pt x="10013683" y="2102269"/>
                </a:lnTo>
                <a:lnTo>
                  <a:pt x="9965576" y="2091232"/>
                </a:lnTo>
                <a:lnTo>
                  <a:pt x="9948799" y="2084057"/>
                </a:lnTo>
                <a:lnTo>
                  <a:pt x="9930460" y="2076615"/>
                </a:lnTo>
                <a:lnTo>
                  <a:pt x="9915576" y="2077123"/>
                </a:lnTo>
                <a:lnTo>
                  <a:pt x="9909365" y="2093175"/>
                </a:lnTo>
                <a:lnTo>
                  <a:pt x="9909454" y="2094255"/>
                </a:lnTo>
                <a:lnTo>
                  <a:pt x="9913150" y="2099589"/>
                </a:lnTo>
                <a:lnTo>
                  <a:pt x="9922586" y="2108416"/>
                </a:lnTo>
                <a:lnTo>
                  <a:pt x="9923069" y="2108822"/>
                </a:lnTo>
                <a:lnTo>
                  <a:pt x="9928771" y="2113813"/>
                </a:lnTo>
                <a:lnTo>
                  <a:pt x="9933216" y="2117699"/>
                </a:lnTo>
                <a:lnTo>
                  <a:pt x="9940836" y="2124913"/>
                </a:lnTo>
                <a:lnTo>
                  <a:pt x="9969233" y="2154110"/>
                </a:lnTo>
                <a:lnTo>
                  <a:pt x="9998875" y="2180069"/>
                </a:lnTo>
                <a:lnTo>
                  <a:pt x="10021506" y="2198586"/>
                </a:lnTo>
                <a:lnTo>
                  <a:pt x="10029596" y="2205190"/>
                </a:lnTo>
                <a:lnTo>
                  <a:pt x="10061270" y="2231885"/>
                </a:lnTo>
                <a:lnTo>
                  <a:pt x="10098151" y="2266213"/>
                </a:lnTo>
                <a:lnTo>
                  <a:pt x="10136238" y="2302865"/>
                </a:lnTo>
                <a:lnTo>
                  <a:pt x="10175227" y="2338082"/>
                </a:lnTo>
                <a:lnTo>
                  <a:pt x="10214800" y="2368067"/>
                </a:lnTo>
                <a:lnTo>
                  <a:pt x="10216223" y="2368448"/>
                </a:lnTo>
                <a:lnTo>
                  <a:pt x="10230650" y="2368448"/>
                </a:lnTo>
                <a:lnTo>
                  <a:pt x="10234371" y="2365298"/>
                </a:lnTo>
                <a:lnTo>
                  <a:pt x="10236670" y="2355113"/>
                </a:lnTo>
                <a:lnTo>
                  <a:pt x="10234320" y="2346261"/>
                </a:lnTo>
                <a:lnTo>
                  <a:pt x="10227742" y="2342019"/>
                </a:lnTo>
                <a:lnTo>
                  <a:pt x="10199014" y="2325713"/>
                </a:lnTo>
                <a:lnTo>
                  <a:pt x="10188270" y="2318829"/>
                </a:lnTo>
                <a:lnTo>
                  <a:pt x="10154298" y="2290254"/>
                </a:lnTo>
                <a:lnTo>
                  <a:pt x="10121633" y="2259685"/>
                </a:lnTo>
                <a:lnTo>
                  <a:pt x="10089388" y="2228634"/>
                </a:lnTo>
                <a:lnTo>
                  <a:pt x="10056673" y="2198586"/>
                </a:lnTo>
                <a:lnTo>
                  <a:pt x="10080993" y="2201507"/>
                </a:lnTo>
                <a:lnTo>
                  <a:pt x="10241724" y="2220785"/>
                </a:lnTo>
                <a:lnTo>
                  <a:pt x="10285997" y="2223859"/>
                </a:lnTo>
                <a:lnTo>
                  <a:pt x="10331615" y="2225052"/>
                </a:lnTo>
                <a:lnTo>
                  <a:pt x="10378199" y="2224240"/>
                </a:lnTo>
                <a:lnTo>
                  <a:pt x="10425366" y="2221255"/>
                </a:lnTo>
                <a:lnTo>
                  <a:pt x="10472737" y="2215959"/>
                </a:lnTo>
                <a:lnTo>
                  <a:pt x="10519918" y="2208187"/>
                </a:lnTo>
                <a:lnTo>
                  <a:pt x="10566540" y="2197811"/>
                </a:lnTo>
                <a:lnTo>
                  <a:pt x="10612209" y="2184666"/>
                </a:lnTo>
                <a:lnTo>
                  <a:pt x="10656532" y="2168614"/>
                </a:lnTo>
                <a:lnTo>
                  <a:pt x="10699128" y="2149513"/>
                </a:lnTo>
                <a:lnTo>
                  <a:pt x="10739628" y="2127199"/>
                </a:lnTo>
                <a:lnTo>
                  <a:pt x="10777639" y="2101519"/>
                </a:lnTo>
                <a:lnTo>
                  <a:pt x="10812767" y="2072347"/>
                </a:lnTo>
                <a:lnTo>
                  <a:pt x="10844644" y="2039518"/>
                </a:lnTo>
                <a:lnTo>
                  <a:pt x="10872889" y="2002891"/>
                </a:lnTo>
                <a:lnTo>
                  <a:pt x="10897095" y="1962315"/>
                </a:lnTo>
                <a:lnTo>
                  <a:pt x="10910151" y="1928926"/>
                </a:lnTo>
                <a:lnTo>
                  <a:pt x="10916412" y="1912531"/>
                </a:lnTo>
                <a:lnTo>
                  <a:pt x="10955376" y="1891563"/>
                </a:lnTo>
                <a:lnTo>
                  <a:pt x="10965917" y="1888502"/>
                </a:lnTo>
                <a:lnTo>
                  <a:pt x="11011395" y="1869706"/>
                </a:lnTo>
                <a:lnTo>
                  <a:pt x="11055261" y="1848612"/>
                </a:lnTo>
                <a:lnTo>
                  <a:pt x="11097311" y="1825117"/>
                </a:lnTo>
                <a:lnTo>
                  <a:pt x="11137506" y="1799005"/>
                </a:lnTo>
                <a:lnTo>
                  <a:pt x="11175251" y="1770443"/>
                </a:lnTo>
                <a:lnTo>
                  <a:pt x="11210735" y="1739036"/>
                </a:lnTo>
                <a:lnTo>
                  <a:pt x="11243653" y="1704733"/>
                </a:lnTo>
                <a:lnTo>
                  <a:pt x="11273803" y="1667446"/>
                </a:lnTo>
                <a:lnTo>
                  <a:pt x="11301006" y="1627047"/>
                </a:lnTo>
                <a:lnTo>
                  <a:pt x="11325047" y="1583397"/>
                </a:lnTo>
                <a:lnTo>
                  <a:pt x="11355870" y="1508404"/>
                </a:lnTo>
                <a:lnTo>
                  <a:pt x="11370183" y="1464932"/>
                </a:lnTo>
                <a:lnTo>
                  <a:pt x="11375911" y="1435468"/>
                </a:lnTo>
                <a:lnTo>
                  <a:pt x="11375911" y="136196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txBox="1"/>
          <p:nvPr/>
        </p:nvSpPr>
        <p:spPr>
          <a:xfrm>
            <a:off x="12312820" y="5860123"/>
            <a:ext cx="3517265" cy="1715135"/>
          </a:xfrm>
          <a:prstGeom prst="rect">
            <a:avLst/>
          </a:prstGeom>
        </p:spPr>
        <p:txBody>
          <a:bodyPr vert="horz" wrap="square" lIns="0" tIns="12700" rIns="0" bIns="0" rtlCol="0">
            <a:spAutoFit/>
          </a:bodyPr>
          <a:lstStyle/>
          <a:p>
            <a:pPr marL="12700" marR="5080" lvl="0" indent="0" algn="ctr" defTabSz="914400" eaLnBrk="1" fontAlgn="auto" latinLnBrk="0" hangingPunct="1">
              <a:lnSpc>
                <a:spcPct val="114399"/>
              </a:lnSpc>
              <a:spcBef>
                <a:spcPts val="100"/>
              </a:spcBef>
              <a:spcAft>
                <a:spcPts val="0"/>
              </a:spcAft>
              <a:buClrTx/>
              <a:buSzTx/>
              <a:buFontTx/>
              <a:buNone/>
              <a:tabLst/>
              <a:defRPr/>
            </a:pPr>
            <a:r>
              <a:rPr kumimoji="0" sz="2350" b="0" i="0" u="none" strike="noStrike" kern="0" cap="none" spc="-125" normalizeH="0" baseline="0" noProof="0" dirty="0">
                <a:ln>
                  <a:noFill/>
                </a:ln>
                <a:solidFill>
                  <a:srgbClr val="F4F5FB"/>
                </a:solidFill>
                <a:effectLst/>
                <a:uLnTx/>
                <a:uFillTx/>
                <a:latin typeface="Arial Black"/>
                <a:cs typeface="Arial Black"/>
              </a:rPr>
              <a:t>Un</a:t>
            </a:r>
            <a:r>
              <a:rPr kumimoji="0" sz="2350" b="0" i="0" u="none" strike="noStrike" kern="0" cap="none" spc="-165" normalizeH="0" baseline="0" noProof="0" dirty="0">
                <a:ln>
                  <a:noFill/>
                </a:ln>
                <a:solidFill>
                  <a:srgbClr val="F4F5FB"/>
                </a:solidFill>
                <a:effectLst/>
                <a:uLnTx/>
                <a:uFillTx/>
                <a:latin typeface="Arial Black"/>
                <a:cs typeface="Arial Black"/>
              </a:rPr>
              <a:t> </a:t>
            </a:r>
            <a:r>
              <a:rPr kumimoji="0" sz="2350" b="0" i="0" u="none" strike="noStrike" kern="0" cap="none" spc="-105" normalizeH="0" baseline="0" noProof="0" dirty="0">
                <a:ln>
                  <a:noFill/>
                </a:ln>
                <a:solidFill>
                  <a:srgbClr val="F4F5FB"/>
                </a:solidFill>
                <a:effectLst/>
                <a:uLnTx/>
                <a:uFillTx/>
                <a:latin typeface="Arial Black"/>
                <a:cs typeface="Arial Black"/>
              </a:rPr>
              <a:t>atelier</a:t>
            </a:r>
            <a:r>
              <a:rPr kumimoji="0" sz="2350" b="0" i="0" u="none" strike="noStrike" kern="0" cap="none" spc="-160" normalizeH="0" baseline="0" noProof="0" dirty="0">
                <a:ln>
                  <a:noFill/>
                </a:ln>
                <a:solidFill>
                  <a:srgbClr val="F4F5FB"/>
                </a:solidFill>
                <a:effectLst/>
                <a:uLnTx/>
                <a:uFillTx/>
                <a:latin typeface="Arial Black"/>
                <a:cs typeface="Arial Black"/>
              </a:rPr>
              <a:t> </a:t>
            </a:r>
            <a:r>
              <a:rPr kumimoji="0" sz="2350" b="0" i="0" u="none" strike="noStrike" kern="0" cap="none" spc="-105" normalizeH="0" baseline="0" noProof="0" dirty="0">
                <a:ln>
                  <a:noFill/>
                </a:ln>
                <a:solidFill>
                  <a:srgbClr val="F4F5FB"/>
                </a:solidFill>
                <a:effectLst/>
                <a:uLnTx/>
                <a:uFillTx/>
                <a:latin typeface="Arial Black"/>
                <a:cs typeface="Arial Black"/>
              </a:rPr>
              <a:t>au</a:t>
            </a:r>
            <a:r>
              <a:rPr kumimoji="0" sz="2350" b="0" i="0" u="none" strike="noStrike" kern="0" cap="none" spc="-160" normalizeH="0" baseline="0" noProof="0" dirty="0">
                <a:ln>
                  <a:noFill/>
                </a:ln>
                <a:solidFill>
                  <a:srgbClr val="F4F5FB"/>
                </a:solidFill>
                <a:effectLst/>
                <a:uLnTx/>
                <a:uFillTx/>
                <a:latin typeface="Arial Black"/>
                <a:cs typeface="Arial Black"/>
              </a:rPr>
              <a:t> </a:t>
            </a:r>
            <a:r>
              <a:rPr kumimoji="0" sz="2350" b="0" i="0" u="none" strike="noStrike" kern="0" cap="none" spc="-175" normalizeH="0" baseline="0" noProof="0" dirty="0">
                <a:ln>
                  <a:noFill/>
                </a:ln>
                <a:solidFill>
                  <a:srgbClr val="F4F5FB"/>
                </a:solidFill>
                <a:effectLst/>
                <a:uLnTx/>
                <a:uFillTx/>
                <a:latin typeface="Arial Black"/>
                <a:cs typeface="Arial Black"/>
              </a:rPr>
              <a:t>service</a:t>
            </a:r>
            <a:r>
              <a:rPr kumimoji="0" sz="2350" b="0" i="0" u="none" strike="noStrike" kern="0" cap="none" spc="-160" normalizeH="0" baseline="0" noProof="0" dirty="0">
                <a:ln>
                  <a:noFill/>
                </a:ln>
                <a:solidFill>
                  <a:srgbClr val="F4F5FB"/>
                </a:solidFill>
                <a:effectLst/>
                <a:uLnTx/>
                <a:uFillTx/>
                <a:latin typeface="Arial Black"/>
                <a:cs typeface="Arial Black"/>
              </a:rPr>
              <a:t> </a:t>
            </a:r>
            <a:r>
              <a:rPr kumimoji="0" sz="2350" b="0" i="0" u="none" strike="noStrike" kern="0" cap="none" spc="-75" normalizeH="0" baseline="0" noProof="0" dirty="0">
                <a:ln>
                  <a:noFill/>
                </a:ln>
                <a:solidFill>
                  <a:srgbClr val="F4F5FB"/>
                </a:solidFill>
                <a:effectLst/>
                <a:uLnTx/>
                <a:uFillTx/>
                <a:latin typeface="Arial Black"/>
                <a:cs typeface="Arial Black"/>
              </a:rPr>
              <a:t>de </a:t>
            </a:r>
            <a:r>
              <a:rPr kumimoji="0" sz="2350" b="0" i="0" u="none" strike="noStrike" kern="0" cap="none" spc="-125" normalizeH="0" baseline="0" noProof="0" dirty="0">
                <a:ln>
                  <a:noFill/>
                </a:ln>
                <a:solidFill>
                  <a:srgbClr val="F4F5FB"/>
                </a:solidFill>
                <a:effectLst/>
                <a:uLnTx/>
                <a:uFillTx/>
                <a:latin typeface="Arial Black"/>
                <a:cs typeface="Arial Black"/>
              </a:rPr>
              <a:t>la</a:t>
            </a:r>
            <a:r>
              <a:rPr kumimoji="0" sz="2350" b="0" i="0" u="none" strike="noStrike" kern="0" cap="none" spc="-165" normalizeH="0" baseline="0" noProof="0" dirty="0">
                <a:ln>
                  <a:noFill/>
                </a:ln>
                <a:solidFill>
                  <a:srgbClr val="F4F5FB"/>
                </a:solidFill>
                <a:effectLst/>
                <a:uLnTx/>
                <a:uFillTx/>
                <a:latin typeface="Arial Black"/>
                <a:cs typeface="Arial Black"/>
              </a:rPr>
              <a:t> </a:t>
            </a:r>
            <a:r>
              <a:rPr kumimoji="0" sz="2350" b="0" i="0" u="none" strike="noStrike" kern="0" cap="none" spc="-10" normalizeH="0" baseline="0" noProof="0" dirty="0">
                <a:ln>
                  <a:noFill/>
                </a:ln>
                <a:solidFill>
                  <a:srgbClr val="F4F5FB"/>
                </a:solidFill>
                <a:effectLst/>
                <a:uLnTx/>
                <a:uFillTx/>
                <a:latin typeface="Arial Black"/>
                <a:cs typeface="Arial Black"/>
              </a:rPr>
              <a:t>formation</a:t>
            </a:r>
            <a:endParaRPr kumimoji="0" sz="2350" b="0" i="0" u="none" strike="noStrike" kern="0" cap="none" spc="0" normalizeH="0" baseline="0" noProof="0">
              <a:ln>
                <a:noFill/>
              </a:ln>
              <a:solidFill>
                <a:sysClr val="windowText" lastClr="000000"/>
              </a:solidFill>
              <a:effectLst/>
              <a:uLnTx/>
              <a:uFillTx/>
              <a:latin typeface="Arial Black"/>
              <a:cs typeface="Arial Black"/>
            </a:endParaRPr>
          </a:p>
          <a:p>
            <a:pPr marL="182880" marR="175260" lvl="0" indent="0" algn="ctr" defTabSz="914400" eaLnBrk="1" fontAlgn="auto" latinLnBrk="0" hangingPunct="1">
              <a:lnSpc>
                <a:spcPct val="115900"/>
              </a:lnSpc>
              <a:spcBef>
                <a:spcPts val="1150"/>
              </a:spcBef>
              <a:spcAft>
                <a:spcPts val="0"/>
              </a:spcAft>
              <a:buClrTx/>
              <a:buSzTx/>
              <a:buFontTx/>
              <a:buNone/>
              <a:tabLst/>
              <a:defRPr/>
            </a:pPr>
            <a:r>
              <a:rPr kumimoji="0" sz="2050" b="0" i="0" u="none" strike="noStrike" kern="0" cap="none" spc="60" normalizeH="0" baseline="0" noProof="0" dirty="0">
                <a:ln>
                  <a:noFill/>
                </a:ln>
                <a:solidFill>
                  <a:srgbClr val="F4F5FB"/>
                </a:solidFill>
                <a:effectLst/>
                <a:uLnTx/>
                <a:uFillTx/>
                <a:latin typeface="Tahoma"/>
                <a:cs typeface="Tahoma"/>
              </a:rPr>
              <a:t>Ressources</a:t>
            </a:r>
            <a:r>
              <a:rPr kumimoji="0" sz="2050" b="0" i="0" u="none" strike="noStrike" kern="0" cap="none" spc="-70" normalizeH="0" baseline="0" noProof="0" dirty="0">
                <a:ln>
                  <a:noFill/>
                </a:ln>
                <a:solidFill>
                  <a:srgbClr val="F4F5FB"/>
                </a:solidFill>
                <a:effectLst/>
                <a:uLnTx/>
                <a:uFillTx/>
                <a:latin typeface="Tahoma"/>
                <a:cs typeface="Tahoma"/>
              </a:rPr>
              <a:t> </a:t>
            </a:r>
            <a:r>
              <a:rPr kumimoji="0" sz="2050" b="0" i="0" u="none" strike="noStrike" kern="0" cap="none" spc="55" normalizeH="0" baseline="0" noProof="0" dirty="0">
                <a:ln>
                  <a:noFill/>
                </a:ln>
                <a:solidFill>
                  <a:srgbClr val="F4F5FB"/>
                </a:solidFill>
                <a:effectLst/>
                <a:uLnTx/>
                <a:uFillTx/>
                <a:latin typeface="Tahoma"/>
                <a:cs typeface="Tahoma"/>
              </a:rPr>
              <a:t>pédagogiques </a:t>
            </a:r>
            <a:r>
              <a:rPr kumimoji="0" sz="2050" b="0" i="0" u="none" strike="noStrike" kern="0" cap="none" spc="80" normalizeH="0" baseline="0" noProof="0" dirty="0">
                <a:ln>
                  <a:noFill/>
                </a:ln>
                <a:solidFill>
                  <a:srgbClr val="F4F5FB"/>
                </a:solidFill>
                <a:effectLst/>
                <a:uLnTx/>
                <a:uFillTx/>
                <a:latin typeface="Tahoma"/>
                <a:cs typeface="Tahoma"/>
              </a:rPr>
              <a:t>ludiques</a:t>
            </a:r>
            <a:r>
              <a:rPr kumimoji="0" sz="2050" b="0" i="0" u="none" strike="noStrike" kern="0" cap="none" spc="-95" normalizeH="0" baseline="0" noProof="0" dirty="0">
                <a:ln>
                  <a:noFill/>
                </a:ln>
                <a:solidFill>
                  <a:srgbClr val="F4F5FB"/>
                </a:solidFill>
                <a:effectLst/>
                <a:uLnTx/>
                <a:uFillTx/>
                <a:latin typeface="Tahoma"/>
                <a:cs typeface="Tahoma"/>
              </a:rPr>
              <a:t> </a:t>
            </a:r>
            <a:r>
              <a:rPr kumimoji="0" sz="2050" b="0" i="0" u="none" strike="noStrike" kern="0" cap="none" spc="55" normalizeH="0" baseline="0" noProof="0" dirty="0">
                <a:ln>
                  <a:noFill/>
                </a:ln>
                <a:solidFill>
                  <a:srgbClr val="F4F5FB"/>
                </a:solidFill>
                <a:effectLst/>
                <a:uLnTx/>
                <a:uFillTx/>
                <a:latin typeface="Tahoma"/>
                <a:cs typeface="Tahoma"/>
              </a:rPr>
              <a:t>et</a:t>
            </a:r>
            <a:r>
              <a:rPr kumimoji="0" sz="2050" b="0" i="0" u="none" strike="noStrike" kern="0" cap="none" spc="-95" normalizeH="0" baseline="0" noProof="0" dirty="0">
                <a:ln>
                  <a:noFill/>
                </a:ln>
                <a:solidFill>
                  <a:srgbClr val="F4F5FB"/>
                </a:solidFill>
                <a:effectLst/>
                <a:uLnTx/>
                <a:uFillTx/>
                <a:latin typeface="Tahoma"/>
                <a:cs typeface="Tahoma"/>
              </a:rPr>
              <a:t> </a:t>
            </a:r>
            <a:r>
              <a:rPr kumimoji="0" sz="2050" b="0" i="0" u="none" strike="noStrike" kern="0" cap="none" spc="35" normalizeH="0" baseline="0" noProof="0" dirty="0">
                <a:ln>
                  <a:noFill/>
                </a:ln>
                <a:solidFill>
                  <a:srgbClr val="F4F5FB"/>
                </a:solidFill>
                <a:effectLst/>
                <a:uLnTx/>
                <a:uFillTx/>
                <a:latin typeface="Tahoma"/>
                <a:cs typeface="Tahoma"/>
              </a:rPr>
              <a:t>attractives</a:t>
            </a:r>
            <a:endParaRPr kumimoji="0" sz="2050" b="0" i="0" u="none" strike="noStrike" kern="0" cap="none" spc="0" normalizeH="0" baseline="0" noProof="0">
              <a:ln>
                <a:noFill/>
              </a:ln>
              <a:solidFill>
                <a:sysClr val="windowText" lastClr="000000"/>
              </a:solidFill>
              <a:effectLst/>
              <a:uLnTx/>
              <a:uFillTx/>
              <a:latin typeface="Tahoma"/>
              <a:cs typeface="Tahoma"/>
            </a:endParaRPr>
          </a:p>
        </p:txBody>
      </p:sp>
      <p:sp>
        <p:nvSpPr>
          <p:cNvPr id="17" name="object 17" descr="$PPTXTitle"/>
          <p:cNvSpPr txBox="1">
            <a:spLocks noGrp="1"/>
          </p:cNvSpPr>
          <p:nvPr>
            <p:ph type="title"/>
          </p:nvPr>
        </p:nvSpPr>
        <p:spPr>
          <a:xfrm>
            <a:off x="6851581" y="336713"/>
            <a:ext cx="4584700" cy="756920"/>
          </a:xfrm>
          <a:prstGeom prst="rect">
            <a:avLst/>
          </a:prstGeom>
        </p:spPr>
        <p:txBody>
          <a:bodyPr vert="horz" wrap="square" lIns="0" tIns="12700" rIns="0" bIns="0" rtlCol="0">
            <a:spAutoFit/>
          </a:bodyPr>
          <a:lstStyle/>
          <a:p>
            <a:pPr marL="12700">
              <a:lnSpc>
                <a:spcPct val="100000"/>
              </a:lnSpc>
              <a:spcBef>
                <a:spcPts val="100"/>
              </a:spcBef>
            </a:pPr>
            <a:r>
              <a:rPr spc="-665" dirty="0"/>
              <a:t>En</a:t>
            </a:r>
            <a:r>
              <a:rPr spc="-254" dirty="0"/>
              <a:t> </a:t>
            </a:r>
            <a:r>
              <a:rPr spc="-340" dirty="0"/>
              <a:t>conclusion...</a:t>
            </a:r>
          </a:p>
        </p:txBody>
      </p:sp>
      <p:sp>
        <p:nvSpPr>
          <p:cNvPr id="18" name="object 18"/>
          <p:cNvSpPr txBox="1"/>
          <p:nvPr/>
        </p:nvSpPr>
        <p:spPr>
          <a:xfrm>
            <a:off x="1437905" y="699905"/>
            <a:ext cx="106680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rgbClr val="F4F5FB"/>
                </a:solidFill>
                <a:effectLst/>
                <a:uLnTx/>
                <a:uFillTx/>
                <a:latin typeface="Tahoma"/>
                <a:cs typeface="Tahoma"/>
              </a:rPr>
              <a:t>AG</a:t>
            </a:r>
            <a:r>
              <a:rPr kumimoji="0" sz="1200" b="0" i="0" u="none" strike="noStrike" kern="0" cap="none" spc="25" normalizeH="0" baseline="0" noProof="0" dirty="0">
                <a:ln>
                  <a:noFill/>
                </a:ln>
                <a:solidFill>
                  <a:srgbClr val="F4F5FB"/>
                </a:solidFill>
                <a:effectLst/>
                <a:uLnTx/>
                <a:uFillTx/>
                <a:latin typeface="Tahoma"/>
                <a:cs typeface="Tahoma"/>
              </a:rPr>
              <a:t> </a:t>
            </a:r>
            <a:r>
              <a:rPr kumimoji="0" sz="1200" b="0" i="0" u="none" strike="noStrike" kern="0" cap="none" spc="-10" normalizeH="0" baseline="0" noProof="0" dirty="0">
                <a:ln>
                  <a:noFill/>
                </a:ln>
                <a:solidFill>
                  <a:srgbClr val="F4F5FB"/>
                </a:solidFill>
                <a:effectLst/>
                <a:uLnTx/>
                <a:uFillTx/>
                <a:latin typeface="Tahoma"/>
                <a:cs typeface="Tahoma"/>
              </a:rPr>
              <a:t>Interp’Aura</a:t>
            </a:r>
            <a:endParaRPr kumimoji="0" sz="1200" b="0" i="0" u="none" strike="noStrike" kern="0" cap="none" spc="0" normalizeH="0" baseline="0" noProof="0">
              <a:ln>
                <a:noFill/>
              </a:ln>
              <a:solidFill>
                <a:sysClr val="windowText" lastClr="000000"/>
              </a:solidFill>
              <a:effectLst/>
              <a:uLnTx/>
              <a:uFillTx/>
              <a:latin typeface="Tahoma"/>
              <a:cs typeface="Tahoma"/>
            </a:endParaRPr>
          </a:p>
        </p:txBody>
      </p:sp>
      <p:sp>
        <p:nvSpPr>
          <p:cNvPr id="19" name="object 19"/>
          <p:cNvSpPr txBox="1"/>
          <p:nvPr/>
        </p:nvSpPr>
        <p:spPr>
          <a:xfrm>
            <a:off x="15914670" y="699905"/>
            <a:ext cx="80454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rgbClr val="F4F5FB"/>
                </a:solidFill>
                <a:effectLst/>
                <a:uLnTx/>
                <a:uFillTx/>
                <a:latin typeface="Tahoma"/>
                <a:cs typeface="Tahoma"/>
              </a:rPr>
              <a:t>9 juin </a:t>
            </a:r>
            <a:r>
              <a:rPr kumimoji="0" sz="1200" b="0" i="0" u="none" strike="noStrike" kern="0" cap="none" spc="-20" normalizeH="0" baseline="0" noProof="0" dirty="0">
                <a:ln>
                  <a:noFill/>
                </a:ln>
                <a:solidFill>
                  <a:srgbClr val="F4F5FB"/>
                </a:solidFill>
                <a:effectLst/>
                <a:uLnTx/>
                <a:uFillTx/>
                <a:latin typeface="Tahoma"/>
                <a:cs typeface="Tahoma"/>
              </a:rPr>
              <a:t>2026</a:t>
            </a:r>
            <a:endParaRPr kumimoji="0" sz="1200" b="0" i="0" u="none" strike="noStrike" kern="0" cap="none" spc="0" normalizeH="0" baseline="0" noProof="0">
              <a:ln>
                <a:noFill/>
              </a:ln>
              <a:solidFill>
                <a:sysClr val="windowText" lastClr="000000"/>
              </a:solidFill>
              <a:effectLst/>
              <a:uLnTx/>
              <a:uFillTx/>
              <a:latin typeface="Tahoma"/>
              <a:cs typeface="Tahoma"/>
            </a:endParaRPr>
          </a:p>
        </p:txBody>
      </p:sp>
      <p:sp>
        <p:nvSpPr>
          <p:cNvPr id="20" name="object 20"/>
          <p:cNvSpPr txBox="1"/>
          <p:nvPr/>
        </p:nvSpPr>
        <p:spPr>
          <a:xfrm>
            <a:off x="2107654" y="5860123"/>
            <a:ext cx="3963035" cy="1430655"/>
          </a:xfrm>
          <a:prstGeom prst="rect">
            <a:avLst/>
          </a:prstGeom>
        </p:spPr>
        <p:txBody>
          <a:bodyPr vert="horz" wrap="square" lIns="0" tIns="12700" rIns="0" bIns="0" rtlCol="0">
            <a:spAutoFit/>
          </a:bodyPr>
          <a:lstStyle/>
          <a:p>
            <a:pPr marL="373380" marR="297815" lvl="0" indent="0" algn="ctr" defTabSz="914400" eaLnBrk="1" fontAlgn="auto" latinLnBrk="0" hangingPunct="1">
              <a:lnSpc>
                <a:spcPct val="114399"/>
              </a:lnSpc>
              <a:spcBef>
                <a:spcPts val="100"/>
              </a:spcBef>
              <a:spcAft>
                <a:spcPts val="0"/>
              </a:spcAft>
              <a:buClrTx/>
              <a:buSzTx/>
              <a:buFontTx/>
              <a:buNone/>
              <a:tabLst/>
              <a:defRPr/>
            </a:pPr>
            <a:r>
              <a:rPr kumimoji="0" sz="2350" b="0" i="0" u="none" strike="noStrike" kern="0" cap="none" spc="-145" normalizeH="0" baseline="0" noProof="0" dirty="0">
                <a:ln>
                  <a:noFill/>
                </a:ln>
                <a:solidFill>
                  <a:srgbClr val="F4F5FB"/>
                </a:solidFill>
                <a:effectLst/>
                <a:uLnTx/>
                <a:uFillTx/>
                <a:latin typeface="Arial Black"/>
                <a:cs typeface="Arial Black"/>
              </a:rPr>
              <a:t>Une</a:t>
            </a:r>
            <a:r>
              <a:rPr kumimoji="0" sz="2350" b="0" i="0" u="none" strike="noStrike" kern="0" cap="none" spc="-140" normalizeH="0" baseline="0" noProof="0" dirty="0">
                <a:ln>
                  <a:noFill/>
                </a:ln>
                <a:solidFill>
                  <a:srgbClr val="F4F5FB"/>
                </a:solidFill>
                <a:effectLst/>
                <a:uLnTx/>
                <a:uFillTx/>
                <a:latin typeface="Arial Black"/>
                <a:cs typeface="Arial Black"/>
              </a:rPr>
              <a:t> </a:t>
            </a:r>
            <a:r>
              <a:rPr kumimoji="0" sz="2350" b="0" i="0" u="none" strike="noStrike" kern="0" cap="none" spc="-170" normalizeH="0" baseline="0" noProof="0" dirty="0">
                <a:ln>
                  <a:noFill/>
                </a:ln>
                <a:solidFill>
                  <a:srgbClr val="F4F5FB"/>
                </a:solidFill>
                <a:effectLst/>
                <a:uLnTx/>
                <a:uFillTx/>
                <a:latin typeface="Arial Black"/>
                <a:cs typeface="Arial Black"/>
              </a:rPr>
              <a:t>pédagogie</a:t>
            </a:r>
            <a:r>
              <a:rPr kumimoji="0" sz="2350" b="0" i="0" u="none" strike="noStrike" kern="0" cap="none" spc="-140" normalizeH="0" baseline="0" noProof="0" dirty="0">
                <a:ln>
                  <a:noFill/>
                </a:ln>
                <a:solidFill>
                  <a:srgbClr val="F4F5FB"/>
                </a:solidFill>
                <a:effectLst/>
                <a:uLnTx/>
                <a:uFillTx/>
                <a:latin typeface="Arial Black"/>
                <a:cs typeface="Arial Black"/>
              </a:rPr>
              <a:t> </a:t>
            </a:r>
            <a:r>
              <a:rPr kumimoji="0" sz="2350" b="0" i="0" u="none" strike="noStrike" kern="0" cap="none" spc="-130" normalizeH="0" baseline="0" noProof="0" dirty="0">
                <a:ln>
                  <a:noFill/>
                </a:ln>
                <a:solidFill>
                  <a:srgbClr val="F4F5FB"/>
                </a:solidFill>
                <a:effectLst/>
                <a:uLnTx/>
                <a:uFillTx/>
                <a:latin typeface="Arial Black"/>
                <a:cs typeface="Arial Black"/>
              </a:rPr>
              <a:t>ancrée </a:t>
            </a:r>
            <a:r>
              <a:rPr kumimoji="0" sz="2350" b="0" i="0" u="none" strike="noStrike" kern="0" cap="none" spc="-150" normalizeH="0" baseline="0" noProof="0" dirty="0">
                <a:ln>
                  <a:noFill/>
                </a:ln>
                <a:solidFill>
                  <a:srgbClr val="F4F5FB"/>
                </a:solidFill>
                <a:effectLst/>
                <a:uLnTx/>
                <a:uFillTx/>
                <a:latin typeface="Arial Black"/>
                <a:cs typeface="Arial Black"/>
              </a:rPr>
              <a:t>dans</a:t>
            </a:r>
            <a:r>
              <a:rPr kumimoji="0" sz="2350" b="0" i="0" u="none" strike="noStrike" kern="0" cap="none" spc="-165" normalizeH="0" baseline="0" noProof="0" dirty="0">
                <a:ln>
                  <a:noFill/>
                </a:ln>
                <a:solidFill>
                  <a:srgbClr val="F4F5FB"/>
                </a:solidFill>
                <a:effectLst/>
                <a:uLnTx/>
                <a:uFillTx/>
                <a:latin typeface="Arial Black"/>
                <a:cs typeface="Arial Black"/>
              </a:rPr>
              <a:t> </a:t>
            </a:r>
            <a:r>
              <a:rPr kumimoji="0" sz="2350" b="0" i="0" u="none" strike="noStrike" kern="0" cap="none" spc="-125" normalizeH="0" baseline="0" noProof="0" dirty="0">
                <a:ln>
                  <a:noFill/>
                </a:ln>
                <a:solidFill>
                  <a:srgbClr val="F4F5FB"/>
                </a:solidFill>
                <a:effectLst/>
                <a:uLnTx/>
                <a:uFillTx/>
                <a:latin typeface="Arial Black"/>
                <a:cs typeface="Arial Black"/>
              </a:rPr>
              <a:t>la</a:t>
            </a:r>
            <a:r>
              <a:rPr kumimoji="0" sz="2350" b="0" i="0" u="none" strike="noStrike" kern="0" cap="none" spc="-165" normalizeH="0" baseline="0" noProof="0" dirty="0">
                <a:ln>
                  <a:noFill/>
                </a:ln>
                <a:solidFill>
                  <a:srgbClr val="F4F5FB"/>
                </a:solidFill>
                <a:effectLst/>
                <a:uLnTx/>
                <a:uFillTx/>
                <a:latin typeface="Arial Black"/>
                <a:cs typeface="Arial Black"/>
              </a:rPr>
              <a:t> </a:t>
            </a:r>
            <a:r>
              <a:rPr kumimoji="0" sz="2350" b="0" i="0" u="none" strike="noStrike" kern="0" cap="none" spc="-10" normalizeH="0" baseline="0" noProof="0" dirty="0">
                <a:ln>
                  <a:noFill/>
                </a:ln>
                <a:solidFill>
                  <a:srgbClr val="F4F5FB"/>
                </a:solidFill>
                <a:effectLst/>
                <a:uLnTx/>
                <a:uFillTx/>
                <a:latin typeface="Arial Black"/>
                <a:cs typeface="Arial Black"/>
              </a:rPr>
              <a:t>réalité</a:t>
            </a:r>
            <a:endParaRPr kumimoji="0" sz="2350" b="0" i="0" u="none" strike="noStrike" kern="0" cap="none" spc="0" normalizeH="0" baseline="0" noProof="0">
              <a:ln>
                <a:noFill/>
              </a:ln>
              <a:solidFill>
                <a:sysClr val="windowText" lastClr="000000"/>
              </a:solidFill>
              <a:effectLst/>
              <a:uLnTx/>
              <a:uFillTx/>
              <a:latin typeface="Arial Black"/>
              <a:cs typeface="Arial Black"/>
            </a:endParaRPr>
          </a:p>
          <a:p>
            <a:pPr marL="0" marR="0" lvl="0" indent="0" algn="ctr" defTabSz="914400" eaLnBrk="1" fontAlgn="auto" latinLnBrk="0" hangingPunct="1">
              <a:lnSpc>
                <a:spcPct val="100000"/>
              </a:lnSpc>
              <a:spcBef>
                <a:spcPts val="2150"/>
              </a:spcBef>
              <a:spcAft>
                <a:spcPts val="0"/>
              </a:spcAft>
              <a:buClrTx/>
              <a:buSzTx/>
              <a:buFontTx/>
              <a:buNone/>
              <a:tabLst/>
              <a:defRPr/>
            </a:pPr>
            <a:r>
              <a:rPr kumimoji="0" sz="2050" b="0" i="0" u="none" strike="noStrike" kern="0" cap="none" spc="65" normalizeH="0" baseline="0" noProof="0" dirty="0">
                <a:ln>
                  <a:noFill/>
                </a:ln>
                <a:solidFill>
                  <a:srgbClr val="F4F5FB"/>
                </a:solidFill>
                <a:effectLst/>
                <a:uLnTx/>
                <a:uFillTx/>
                <a:latin typeface="Tahoma"/>
                <a:cs typeface="Tahoma"/>
              </a:rPr>
              <a:t>Apprentissage</a:t>
            </a:r>
            <a:r>
              <a:rPr kumimoji="0" sz="2050" b="0" i="0" u="none" strike="noStrike" kern="0" cap="none" spc="-105" normalizeH="0" baseline="0" noProof="0" dirty="0">
                <a:ln>
                  <a:noFill/>
                </a:ln>
                <a:solidFill>
                  <a:srgbClr val="F4F5FB"/>
                </a:solidFill>
                <a:effectLst/>
                <a:uLnTx/>
                <a:uFillTx/>
                <a:latin typeface="Tahoma"/>
                <a:cs typeface="Tahoma"/>
              </a:rPr>
              <a:t> </a:t>
            </a:r>
            <a:r>
              <a:rPr kumimoji="0" sz="2050" b="0" i="0" u="none" strike="noStrike" kern="0" cap="none" spc="85" normalizeH="0" baseline="0" noProof="0" dirty="0">
                <a:ln>
                  <a:noFill/>
                </a:ln>
                <a:solidFill>
                  <a:srgbClr val="F4F5FB"/>
                </a:solidFill>
                <a:effectLst/>
                <a:uLnTx/>
                <a:uFillTx/>
                <a:latin typeface="Tahoma"/>
                <a:cs typeface="Tahoma"/>
              </a:rPr>
              <a:t>sur</a:t>
            </a:r>
            <a:r>
              <a:rPr kumimoji="0" sz="2050" b="0" i="0" u="none" strike="noStrike" kern="0" cap="none" spc="-100" normalizeH="0" baseline="0" noProof="0" dirty="0">
                <a:ln>
                  <a:noFill/>
                </a:ln>
                <a:solidFill>
                  <a:srgbClr val="F4F5FB"/>
                </a:solidFill>
                <a:effectLst/>
                <a:uLnTx/>
                <a:uFillTx/>
                <a:latin typeface="Tahoma"/>
                <a:cs typeface="Tahoma"/>
              </a:rPr>
              <a:t> </a:t>
            </a:r>
            <a:r>
              <a:rPr kumimoji="0" sz="2050" b="0" i="0" u="none" strike="noStrike" kern="0" cap="none" spc="110" normalizeH="0" baseline="0" noProof="0" dirty="0">
                <a:ln>
                  <a:noFill/>
                </a:ln>
                <a:solidFill>
                  <a:srgbClr val="F4F5FB"/>
                </a:solidFill>
                <a:effectLst/>
                <a:uLnTx/>
                <a:uFillTx/>
                <a:latin typeface="Tahoma"/>
                <a:cs typeface="Tahoma"/>
              </a:rPr>
              <a:t>un</a:t>
            </a:r>
            <a:r>
              <a:rPr kumimoji="0" sz="2050" b="0" i="0" u="none" strike="noStrike" kern="0" cap="none" spc="-100" normalizeH="0" baseline="0" noProof="0" dirty="0">
                <a:ln>
                  <a:noFill/>
                </a:ln>
                <a:solidFill>
                  <a:srgbClr val="F4F5FB"/>
                </a:solidFill>
                <a:effectLst/>
                <a:uLnTx/>
                <a:uFillTx/>
                <a:latin typeface="Tahoma"/>
                <a:cs typeface="Tahoma"/>
              </a:rPr>
              <a:t> </a:t>
            </a:r>
            <a:r>
              <a:rPr kumimoji="0" sz="2050" b="0" i="0" u="none" strike="noStrike" kern="0" cap="none" spc="50" normalizeH="0" baseline="0" noProof="0" dirty="0">
                <a:ln>
                  <a:noFill/>
                </a:ln>
                <a:solidFill>
                  <a:srgbClr val="F4F5FB"/>
                </a:solidFill>
                <a:effectLst/>
                <a:uLnTx/>
                <a:uFillTx/>
                <a:latin typeface="Tahoma"/>
                <a:cs typeface="Tahoma"/>
              </a:rPr>
              <a:t>vrai</a:t>
            </a:r>
            <a:r>
              <a:rPr kumimoji="0" sz="2050" b="0" i="0" u="none" strike="noStrike" kern="0" cap="none" spc="-105" normalizeH="0" baseline="0" noProof="0" dirty="0">
                <a:ln>
                  <a:noFill/>
                </a:ln>
                <a:solidFill>
                  <a:srgbClr val="F4F5FB"/>
                </a:solidFill>
                <a:effectLst/>
                <a:uLnTx/>
                <a:uFillTx/>
                <a:latin typeface="Tahoma"/>
                <a:cs typeface="Tahoma"/>
              </a:rPr>
              <a:t> </a:t>
            </a:r>
            <a:r>
              <a:rPr kumimoji="0" sz="2050" b="0" i="0" u="none" strike="noStrike" kern="0" cap="none" spc="50" normalizeH="0" baseline="0" noProof="0" dirty="0">
                <a:ln>
                  <a:noFill/>
                </a:ln>
                <a:solidFill>
                  <a:srgbClr val="F4F5FB"/>
                </a:solidFill>
                <a:effectLst/>
                <a:uLnTx/>
                <a:uFillTx/>
                <a:latin typeface="Tahoma"/>
                <a:cs typeface="Tahoma"/>
              </a:rPr>
              <a:t>atelier</a:t>
            </a:r>
            <a:endParaRPr kumimoji="0" sz="2050" b="0" i="0" u="none" strike="noStrike" kern="0" cap="none" spc="0" normalizeH="0" baseline="0" noProof="0">
              <a:ln>
                <a:noFill/>
              </a:ln>
              <a:solidFill>
                <a:sysClr val="windowText" lastClr="000000"/>
              </a:solidFill>
              <a:effectLst/>
              <a:uLnTx/>
              <a:uFillTx/>
              <a:latin typeface="Tahoma"/>
              <a:cs typeface="Tahoma"/>
            </a:endParaRPr>
          </a:p>
        </p:txBody>
      </p:sp>
      <p:sp>
        <p:nvSpPr>
          <p:cNvPr id="21" name="object 21"/>
          <p:cNvSpPr txBox="1"/>
          <p:nvPr/>
        </p:nvSpPr>
        <p:spPr>
          <a:xfrm>
            <a:off x="7757022" y="5081013"/>
            <a:ext cx="2774315" cy="382270"/>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defRPr/>
            </a:pPr>
            <a:r>
              <a:rPr kumimoji="0" sz="2350" b="0" i="0" u="none" strike="noStrike" kern="0" cap="none" spc="-200" normalizeH="0" baseline="0" noProof="0" dirty="0">
                <a:ln>
                  <a:noFill/>
                </a:ln>
                <a:solidFill>
                  <a:srgbClr val="F4F5FB"/>
                </a:solidFill>
                <a:effectLst/>
                <a:uLnTx/>
                <a:uFillTx/>
                <a:latin typeface="Arial Black"/>
                <a:cs typeface="Arial Black"/>
              </a:rPr>
              <a:t>Des</a:t>
            </a:r>
            <a:r>
              <a:rPr kumimoji="0" sz="2350" b="0" i="0" u="none" strike="noStrike" kern="0" cap="none" spc="-170" normalizeH="0" baseline="0" noProof="0" dirty="0">
                <a:ln>
                  <a:noFill/>
                </a:ln>
                <a:solidFill>
                  <a:srgbClr val="F4F5FB"/>
                </a:solidFill>
                <a:effectLst/>
                <a:uLnTx/>
                <a:uFillTx/>
                <a:latin typeface="Arial Black"/>
                <a:cs typeface="Arial Black"/>
              </a:rPr>
              <a:t> </a:t>
            </a:r>
            <a:r>
              <a:rPr kumimoji="0" sz="2350" b="0" i="0" u="none" strike="noStrike" kern="0" cap="none" spc="-180" normalizeH="0" baseline="0" noProof="0" dirty="0">
                <a:ln>
                  <a:noFill/>
                </a:ln>
                <a:solidFill>
                  <a:srgbClr val="F4F5FB"/>
                </a:solidFill>
                <a:effectLst/>
                <a:uLnTx/>
                <a:uFillTx/>
                <a:latin typeface="Arial Black"/>
                <a:cs typeface="Arial Black"/>
              </a:rPr>
              <a:t>élèves</a:t>
            </a:r>
            <a:r>
              <a:rPr kumimoji="0" sz="2350" b="0" i="0" u="none" strike="noStrike" kern="0" cap="none" spc="-170" normalizeH="0" baseline="0" noProof="0" dirty="0">
                <a:ln>
                  <a:noFill/>
                </a:ln>
                <a:solidFill>
                  <a:srgbClr val="F4F5FB"/>
                </a:solidFill>
                <a:effectLst/>
                <a:uLnTx/>
                <a:uFillTx/>
                <a:latin typeface="Arial Black"/>
                <a:cs typeface="Arial Black"/>
              </a:rPr>
              <a:t> </a:t>
            </a:r>
            <a:r>
              <a:rPr kumimoji="0" sz="2350" b="0" i="0" u="none" strike="noStrike" kern="0" cap="none" spc="-120" normalizeH="0" baseline="0" noProof="0" dirty="0">
                <a:ln>
                  <a:noFill/>
                </a:ln>
                <a:solidFill>
                  <a:srgbClr val="F4F5FB"/>
                </a:solidFill>
                <a:effectLst/>
                <a:uLnTx/>
                <a:uFillTx/>
                <a:latin typeface="Arial Black"/>
                <a:cs typeface="Arial Black"/>
              </a:rPr>
              <a:t>acteurs</a:t>
            </a:r>
            <a:endParaRPr kumimoji="0" sz="2350" b="0" i="0" u="none" strike="noStrike" kern="0" cap="none" spc="0" normalizeH="0" baseline="0" noProof="0">
              <a:ln>
                <a:noFill/>
              </a:ln>
              <a:solidFill>
                <a:sysClr val="windowText" lastClr="000000"/>
              </a:solidFill>
              <a:effectLst/>
              <a:uLnTx/>
              <a:uFillTx/>
              <a:latin typeface="Arial Black"/>
              <a:cs typeface="Arial Black"/>
            </a:endParaRPr>
          </a:p>
        </p:txBody>
      </p:sp>
      <p:sp>
        <p:nvSpPr>
          <p:cNvPr id="22" name="object 22"/>
          <p:cNvSpPr txBox="1"/>
          <p:nvPr/>
        </p:nvSpPr>
        <p:spPr>
          <a:xfrm>
            <a:off x="7370704" y="5661466"/>
            <a:ext cx="3547110" cy="749300"/>
          </a:xfrm>
          <a:prstGeom prst="rect">
            <a:avLst/>
          </a:prstGeom>
        </p:spPr>
        <p:txBody>
          <a:bodyPr vert="horz" wrap="square" lIns="0" tIns="12065" rIns="0" bIns="0" rtlCol="0">
            <a:spAutoFit/>
          </a:bodyPr>
          <a:lstStyle/>
          <a:p>
            <a:pPr marL="835025" marR="5080" lvl="0" indent="-822960" defTabSz="914400" eaLnBrk="1" fontAlgn="auto" latinLnBrk="0" hangingPunct="1">
              <a:lnSpc>
                <a:spcPct val="115900"/>
              </a:lnSpc>
              <a:spcBef>
                <a:spcPts val="95"/>
              </a:spcBef>
              <a:spcAft>
                <a:spcPts val="0"/>
              </a:spcAft>
              <a:buClrTx/>
              <a:buSzTx/>
              <a:buFontTx/>
              <a:buNone/>
              <a:tabLst/>
              <a:defRPr/>
            </a:pPr>
            <a:r>
              <a:rPr kumimoji="0" sz="2050" b="0" i="0" u="none" strike="noStrike" kern="0" cap="none" spc="55" normalizeH="0" baseline="0" noProof="0" dirty="0">
                <a:ln>
                  <a:noFill/>
                </a:ln>
                <a:solidFill>
                  <a:srgbClr val="F4F5FB"/>
                </a:solidFill>
                <a:effectLst/>
                <a:uLnTx/>
                <a:uFillTx/>
                <a:latin typeface="Tahoma"/>
                <a:cs typeface="Tahoma"/>
              </a:rPr>
              <a:t>Impliqués</a:t>
            </a:r>
            <a:r>
              <a:rPr kumimoji="0" sz="2050" b="0" i="0" u="none" strike="noStrike" kern="0" cap="none" spc="-100" normalizeH="0" baseline="0" noProof="0" dirty="0">
                <a:ln>
                  <a:noFill/>
                </a:ln>
                <a:solidFill>
                  <a:srgbClr val="F4F5FB"/>
                </a:solidFill>
                <a:effectLst/>
                <a:uLnTx/>
                <a:uFillTx/>
                <a:latin typeface="Tahoma"/>
                <a:cs typeface="Tahoma"/>
              </a:rPr>
              <a:t> </a:t>
            </a:r>
            <a:r>
              <a:rPr kumimoji="0" sz="2050" b="0" i="0" u="none" strike="noStrike" kern="0" cap="none" spc="85" normalizeH="0" baseline="0" noProof="0" dirty="0">
                <a:ln>
                  <a:noFill/>
                </a:ln>
                <a:solidFill>
                  <a:srgbClr val="F4F5FB"/>
                </a:solidFill>
                <a:effectLst/>
                <a:uLnTx/>
                <a:uFillTx/>
                <a:latin typeface="Tahoma"/>
                <a:cs typeface="Tahoma"/>
              </a:rPr>
              <a:t>dans</a:t>
            </a:r>
            <a:r>
              <a:rPr kumimoji="0" sz="2050" b="0" i="0" u="none" strike="noStrike" kern="0" cap="none" spc="-95" normalizeH="0" baseline="0" noProof="0" dirty="0">
                <a:ln>
                  <a:noFill/>
                </a:ln>
                <a:solidFill>
                  <a:srgbClr val="F4F5FB"/>
                </a:solidFill>
                <a:effectLst/>
                <a:uLnTx/>
                <a:uFillTx/>
                <a:latin typeface="Tahoma"/>
                <a:cs typeface="Tahoma"/>
              </a:rPr>
              <a:t> </a:t>
            </a:r>
            <a:r>
              <a:rPr kumimoji="0" sz="2050" b="0" i="0" u="none" strike="noStrike" kern="0" cap="none" spc="60" normalizeH="0" baseline="0" noProof="0" dirty="0">
                <a:ln>
                  <a:noFill/>
                </a:ln>
                <a:solidFill>
                  <a:srgbClr val="F4F5FB"/>
                </a:solidFill>
                <a:effectLst/>
                <a:uLnTx/>
                <a:uFillTx/>
                <a:latin typeface="Tahoma"/>
                <a:cs typeface="Tahoma"/>
              </a:rPr>
              <a:t>les</a:t>
            </a:r>
            <a:r>
              <a:rPr kumimoji="0" sz="2050" b="0" i="0" u="none" strike="noStrike" kern="0" cap="none" spc="-95" normalizeH="0" baseline="0" noProof="0" dirty="0">
                <a:ln>
                  <a:noFill/>
                </a:ln>
                <a:solidFill>
                  <a:srgbClr val="F4F5FB"/>
                </a:solidFill>
                <a:effectLst/>
                <a:uLnTx/>
                <a:uFillTx/>
                <a:latin typeface="Tahoma"/>
                <a:cs typeface="Tahoma"/>
              </a:rPr>
              <a:t> </a:t>
            </a:r>
            <a:r>
              <a:rPr kumimoji="0" sz="2050" b="0" i="0" u="none" strike="noStrike" kern="0" cap="none" spc="45" normalizeH="0" baseline="0" noProof="0" dirty="0">
                <a:ln>
                  <a:noFill/>
                </a:ln>
                <a:solidFill>
                  <a:srgbClr val="F4F5FB"/>
                </a:solidFill>
                <a:effectLst/>
                <a:uLnTx/>
                <a:uFillTx/>
                <a:latin typeface="Tahoma"/>
                <a:cs typeface="Tahoma"/>
              </a:rPr>
              <a:t>décisions, </a:t>
            </a:r>
            <a:r>
              <a:rPr kumimoji="0" sz="2050" b="0" i="0" u="none" strike="noStrike" kern="0" cap="none" spc="65" normalizeH="0" baseline="0" noProof="0" dirty="0">
                <a:ln>
                  <a:noFill/>
                </a:ln>
                <a:solidFill>
                  <a:srgbClr val="F4F5FB"/>
                </a:solidFill>
                <a:effectLst/>
                <a:uLnTx/>
                <a:uFillTx/>
                <a:latin typeface="Tahoma"/>
                <a:cs typeface="Tahoma"/>
              </a:rPr>
              <a:t>responsabilisés</a:t>
            </a:r>
            <a:endParaRPr kumimoji="0" sz="2050" b="0" i="0" u="none" strike="noStrike" kern="0" cap="none" spc="0" normalizeH="0" baseline="0" noProof="0">
              <a:ln>
                <a:noFill/>
              </a:ln>
              <a:solidFill>
                <a:sysClr val="windowText" lastClr="000000"/>
              </a:solidFill>
              <a:effectLst/>
              <a:uLnTx/>
              <a:uFillTx/>
              <a:latin typeface="Tahoma"/>
              <a:cs typeface="Tahom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7404395" y="4511654"/>
            <a:ext cx="3479165" cy="1272540"/>
          </a:xfrm>
          <a:prstGeom prst="rect">
            <a:avLst/>
          </a:prstGeom>
        </p:spPr>
        <p:txBody>
          <a:bodyPr vert="horz" wrap="square" lIns="0" tIns="16510" rIns="0" bIns="0" rtlCol="0">
            <a:spAutoFit/>
          </a:bodyPr>
          <a:lstStyle/>
          <a:p>
            <a:pPr marL="12700">
              <a:lnSpc>
                <a:spcPct val="100000"/>
              </a:lnSpc>
              <a:spcBef>
                <a:spcPts val="130"/>
              </a:spcBef>
            </a:pPr>
            <a:r>
              <a:rPr sz="8150" spc="-490" dirty="0">
                <a:solidFill>
                  <a:srgbClr val="F4F5FB"/>
                </a:solidFill>
              </a:rPr>
              <a:t>Merci</a:t>
            </a:r>
            <a:r>
              <a:rPr sz="8150" spc="-434" dirty="0">
                <a:solidFill>
                  <a:srgbClr val="F4F5FB"/>
                </a:solidFill>
              </a:rPr>
              <a:t> </a:t>
            </a:r>
            <a:r>
              <a:rPr sz="8150" spc="-484" dirty="0">
                <a:solidFill>
                  <a:srgbClr val="F4F5FB"/>
                </a:solidFill>
              </a:rPr>
              <a:t>!</a:t>
            </a:r>
            <a:endParaRPr sz="8150"/>
          </a:p>
        </p:txBody>
      </p:sp>
      <p:sp>
        <p:nvSpPr>
          <p:cNvPr id="3" name="object 3"/>
          <p:cNvSpPr txBox="1"/>
          <p:nvPr/>
        </p:nvSpPr>
        <p:spPr>
          <a:xfrm>
            <a:off x="1437905" y="699905"/>
            <a:ext cx="106680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rgbClr val="F4F5FB"/>
                </a:solidFill>
                <a:effectLst/>
                <a:uLnTx/>
                <a:uFillTx/>
                <a:latin typeface="Tahoma"/>
                <a:cs typeface="Tahoma"/>
              </a:rPr>
              <a:t>AG</a:t>
            </a:r>
            <a:r>
              <a:rPr kumimoji="0" sz="1200" b="0" i="0" u="none" strike="noStrike" kern="0" cap="none" spc="25" normalizeH="0" baseline="0" noProof="0" dirty="0">
                <a:ln>
                  <a:noFill/>
                </a:ln>
                <a:solidFill>
                  <a:srgbClr val="F4F5FB"/>
                </a:solidFill>
                <a:effectLst/>
                <a:uLnTx/>
                <a:uFillTx/>
                <a:latin typeface="Tahoma"/>
                <a:cs typeface="Tahoma"/>
              </a:rPr>
              <a:t> </a:t>
            </a:r>
            <a:r>
              <a:rPr kumimoji="0" sz="1200" b="0" i="0" u="none" strike="noStrike" kern="0" cap="none" spc="-10" normalizeH="0" baseline="0" noProof="0" dirty="0">
                <a:ln>
                  <a:noFill/>
                </a:ln>
                <a:solidFill>
                  <a:srgbClr val="F4F5FB"/>
                </a:solidFill>
                <a:effectLst/>
                <a:uLnTx/>
                <a:uFillTx/>
                <a:latin typeface="Tahoma"/>
                <a:cs typeface="Tahoma"/>
              </a:rPr>
              <a:t>Interp’Aura</a:t>
            </a:r>
            <a:endParaRPr kumimoji="0" sz="1200" b="0" i="0" u="none" strike="noStrike" kern="0" cap="none" spc="0" normalizeH="0" baseline="0" noProof="0">
              <a:ln>
                <a:noFill/>
              </a:ln>
              <a:solidFill>
                <a:sysClr val="windowText" lastClr="000000"/>
              </a:solidFill>
              <a:effectLst/>
              <a:uLnTx/>
              <a:uFillTx/>
              <a:latin typeface="Tahoma"/>
              <a:cs typeface="Tahoma"/>
            </a:endParaRPr>
          </a:p>
        </p:txBody>
      </p:sp>
      <p:sp>
        <p:nvSpPr>
          <p:cNvPr id="4" name="object 4"/>
          <p:cNvSpPr txBox="1"/>
          <p:nvPr/>
        </p:nvSpPr>
        <p:spPr>
          <a:xfrm>
            <a:off x="15914670" y="699905"/>
            <a:ext cx="80454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rgbClr val="F4F5FB"/>
                </a:solidFill>
                <a:effectLst/>
                <a:uLnTx/>
                <a:uFillTx/>
                <a:latin typeface="Tahoma"/>
                <a:cs typeface="Tahoma"/>
              </a:rPr>
              <a:t>9 juin </a:t>
            </a:r>
            <a:r>
              <a:rPr kumimoji="0" sz="1200" b="0" i="0" u="none" strike="noStrike" kern="0" cap="none" spc="-20" normalizeH="0" baseline="0" noProof="0" dirty="0">
                <a:ln>
                  <a:noFill/>
                </a:ln>
                <a:solidFill>
                  <a:srgbClr val="F4F5FB"/>
                </a:solidFill>
                <a:effectLst/>
                <a:uLnTx/>
                <a:uFillTx/>
                <a:latin typeface="Tahoma"/>
                <a:cs typeface="Tahoma"/>
              </a:rPr>
              <a:t>2026</a:t>
            </a:r>
            <a:endParaRPr kumimoji="0" sz="1200" b="0" i="0" u="none" strike="noStrike" kern="0" cap="none" spc="0" normalizeH="0" baseline="0" noProof="0">
              <a:ln>
                <a:noFill/>
              </a:ln>
              <a:solidFill>
                <a:sysClr val="windowText" lastClr="000000"/>
              </a:solidFill>
              <a:effectLst/>
              <a:uLnTx/>
              <a:uFillTx/>
              <a:latin typeface="Tahoma"/>
              <a:cs typeface="Tahom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4411F-838C-FA28-C0E4-806926B39794}"/>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B004C9BA-1B41-1CCD-CD56-D1C1E900D8AF}"/>
              </a:ext>
            </a:extLst>
          </p:cNvPr>
          <p:cNvSpPr txBox="1"/>
          <p:nvPr/>
        </p:nvSpPr>
        <p:spPr>
          <a:xfrm>
            <a:off x="4572000" y="4958834"/>
            <a:ext cx="9144000" cy="369332"/>
          </a:xfrm>
          <a:prstGeom prst="rect">
            <a:avLst/>
          </a:prstGeom>
          <a:noFill/>
        </p:spPr>
        <p:txBody>
          <a:bodyPr wrap="square">
            <a:spAutoFit/>
          </a:bodyPr>
          <a:lstStyle/>
          <a:p>
            <a:r>
              <a:rPr lang="fr-FR" b="0" i="0" dirty="0">
                <a:effectLst/>
                <a:latin typeface="Tahoma" panose="020B0604030504040204" pitchFamily="34" charset="0"/>
                <a:hlinkClick r:id="rId2" tooltip="https://gamma.app/docs/Se-former-aux-metiers-de-lelevage-porcin-dgi3se7ffkadlpw"/>
              </a:rPr>
              <a:t>https://gamma.app/docs/Se-former-aux-metiers-de-lelevage-porcin-dgi3se7ffkadlpw</a:t>
            </a:r>
            <a:endParaRPr lang="fr-FR" dirty="0"/>
          </a:p>
        </p:txBody>
      </p:sp>
    </p:spTree>
    <p:extLst>
      <p:ext uri="{BB962C8B-B14F-4D97-AF65-F5344CB8AC3E}">
        <p14:creationId xmlns:p14="http://schemas.microsoft.com/office/powerpoint/2010/main" val="4120420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1467" y="4101761"/>
            <a:ext cx="8539582" cy="2542540"/>
          </a:xfrm>
          <a:prstGeom prst="rect">
            <a:avLst/>
          </a:prstGeom>
        </p:spPr>
        <p:txBody>
          <a:bodyPr lIns="0" tIns="0" rIns="0" bIns="0" rtlCol="0" anchor="t">
            <a:spAutoFit/>
          </a:bodyPr>
          <a:lstStyle/>
          <a:p>
            <a:pPr marL="474979" lvl="1" indent="-237490" algn="l">
              <a:lnSpc>
                <a:spcPts val="2419"/>
              </a:lnSpc>
              <a:buFont typeface="Arial"/>
              <a:buChar char="•"/>
            </a:pPr>
            <a:r>
              <a:rPr lang="en-US" sz="2199" b="1" spc="109">
                <a:solidFill>
                  <a:srgbClr val="000000"/>
                </a:solidFill>
                <a:latin typeface="Citrine Bold"/>
                <a:ea typeface="Citrine Bold"/>
                <a:cs typeface="Citrine Bold"/>
                <a:sym typeface="Citrine Bold"/>
              </a:rPr>
              <a:t>11 Etudes d’épandage ont été finalisées</a:t>
            </a:r>
          </a:p>
          <a:p>
            <a:pPr algn="l">
              <a:lnSpc>
                <a:spcPts val="2419"/>
              </a:lnSpc>
            </a:pPr>
            <a:endParaRPr lang="en-US" sz="2199" b="1" spc="109">
              <a:solidFill>
                <a:srgbClr val="000000"/>
              </a:solidFill>
              <a:latin typeface="Citrine Bold"/>
              <a:ea typeface="Citrine Bold"/>
              <a:cs typeface="Citrine Bold"/>
              <a:sym typeface="Citrine Bold"/>
            </a:endParaRPr>
          </a:p>
          <a:p>
            <a:pPr algn="l">
              <a:lnSpc>
                <a:spcPts val="2419"/>
              </a:lnSpc>
            </a:pPr>
            <a:endParaRPr lang="en-US" sz="2199" b="1" spc="109">
              <a:solidFill>
                <a:srgbClr val="000000"/>
              </a:solidFill>
              <a:latin typeface="Citrine Bold"/>
              <a:ea typeface="Citrine Bold"/>
              <a:cs typeface="Citrine Bold"/>
              <a:sym typeface="Citrine Bold"/>
            </a:endParaRPr>
          </a:p>
          <a:p>
            <a:pPr algn="l">
              <a:lnSpc>
                <a:spcPts val="2419"/>
              </a:lnSpc>
            </a:pPr>
            <a:endParaRPr lang="en-US" sz="2199" b="1" spc="109">
              <a:solidFill>
                <a:srgbClr val="000000"/>
              </a:solidFill>
              <a:latin typeface="Citrine Bold"/>
              <a:ea typeface="Citrine Bold"/>
              <a:cs typeface="Citrine Bold"/>
              <a:sym typeface="Citrine Bold"/>
            </a:endParaRPr>
          </a:p>
          <a:p>
            <a:pPr algn="l">
              <a:lnSpc>
                <a:spcPts val="2419"/>
              </a:lnSpc>
            </a:pPr>
            <a:endParaRPr lang="en-US" sz="2199" b="1" spc="109">
              <a:solidFill>
                <a:srgbClr val="000000"/>
              </a:solidFill>
              <a:latin typeface="Citrine Bold"/>
              <a:ea typeface="Citrine Bold"/>
              <a:cs typeface="Citrine Bold"/>
              <a:sym typeface="Citrine Bold"/>
            </a:endParaRPr>
          </a:p>
          <a:p>
            <a:pPr algn="l">
              <a:lnSpc>
                <a:spcPts val="2419"/>
              </a:lnSpc>
            </a:pPr>
            <a:endParaRPr lang="en-US" sz="2199" b="1" spc="109">
              <a:solidFill>
                <a:srgbClr val="000000"/>
              </a:solidFill>
              <a:latin typeface="Citrine Bold"/>
              <a:ea typeface="Citrine Bold"/>
              <a:cs typeface="Citrine Bold"/>
              <a:sym typeface="Citrine Bold"/>
            </a:endParaRPr>
          </a:p>
          <a:p>
            <a:pPr marL="474979" lvl="1" indent="-237490" algn="l">
              <a:lnSpc>
                <a:spcPts val="2419"/>
              </a:lnSpc>
              <a:buFont typeface="Arial"/>
              <a:buChar char="•"/>
            </a:pPr>
            <a:r>
              <a:rPr lang="en-US" sz="2199" b="1" spc="109">
                <a:solidFill>
                  <a:srgbClr val="000000"/>
                </a:solidFill>
                <a:latin typeface="Citrine Bold"/>
                <a:ea typeface="Citrine Bold"/>
                <a:cs typeface="Citrine Bold"/>
                <a:sym typeface="Citrine Bold"/>
              </a:rPr>
              <a:t>4 diagnostics</a:t>
            </a:r>
            <a:r>
              <a:rPr lang="en-US" sz="2199" b="1" spc="109">
                <a:solidFill>
                  <a:srgbClr val="000000"/>
                </a:solidFill>
                <a:latin typeface="Citrine Medium"/>
                <a:ea typeface="Citrine Medium"/>
                <a:cs typeface="Citrine Medium"/>
                <a:sym typeface="Citrine Medium"/>
              </a:rPr>
              <a:t> DEXEL ont été réalisés dans l’Ain, la Loire et la Saône-et-Loire.</a:t>
            </a:r>
          </a:p>
        </p:txBody>
      </p:sp>
      <p:grpSp>
        <p:nvGrpSpPr>
          <p:cNvPr id="3" name="Group 3"/>
          <p:cNvGrpSpPr/>
          <p:nvPr/>
        </p:nvGrpSpPr>
        <p:grpSpPr>
          <a:xfrm>
            <a:off x="8188967" y="2424629"/>
            <a:ext cx="10099033" cy="7561651"/>
            <a:chOff x="0" y="0"/>
            <a:chExt cx="13465378" cy="10082202"/>
          </a:xfrm>
        </p:grpSpPr>
        <p:sp>
          <p:nvSpPr>
            <p:cNvPr id="4" name="Freeform 4"/>
            <p:cNvSpPr/>
            <p:nvPr/>
          </p:nvSpPr>
          <p:spPr>
            <a:xfrm>
              <a:off x="0" y="0"/>
              <a:ext cx="13465378" cy="10082202"/>
            </a:xfrm>
            <a:custGeom>
              <a:avLst/>
              <a:gdLst/>
              <a:ahLst/>
              <a:cxnLst/>
              <a:rect l="l" t="t" r="r" b="b"/>
              <a:pathLst>
                <a:path w="13465378" h="10082202">
                  <a:moveTo>
                    <a:pt x="0" y="0"/>
                  </a:moveTo>
                  <a:lnTo>
                    <a:pt x="13465378" y="0"/>
                  </a:lnTo>
                  <a:lnTo>
                    <a:pt x="13465378" y="10082202"/>
                  </a:lnTo>
                  <a:lnTo>
                    <a:pt x="0" y="1008220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sp>
          <p:nvSpPr>
            <p:cNvPr id="5" name="Freeform 5"/>
            <p:cNvSpPr/>
            <p:nvPr/>
          </p:nvSpPr>
          <p:spPr>
            <a:xfrm>
              <a:off x="4196943" y="5639940"/>
              <a:ext cx="1173087" cy="1183850"/>
            </a:xfrm>
            <a:custGeom>
              <a:avLst/>
              <a:gdLst/>
              <a:ahLst/>
              <a:cxnLst/>
              <a:rect l="l" t="t" r="r" b="b"/>
              <a:pathLst>
                <a:path w="1173087" h="1183850">
                  <a:moveTo>
                    <a:pt x="0" y="0"/>
                  </a:moveTo>
                  <a:lnTo>
                    <a:pt x="1173087" y="0"/>
                  </a:lnTo>
                  <a:lnTo>
                    <a:pt x="1173087" y="1183850"/>
                  </a:lnTo>
                  <a:lnTo>
                    <a:pt x="0" y="118385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6" name="Freeform 6"/>
            <p:cNvSpPr/>
            <p:nvPr/>
          </p:nvSpPr>
          <p:spPr>
            <a:xfrm>
              <a:off x="4783487" y="3362478"/>
              <a:ext cx="1147692" cy="1166784"/>
            </a:xfrm>
            <a:custGeom>
              <a:avLst/>
              <a:gdLst/>
              <a:ahLst/>
              <a:cxnLst/>
              <a:rect l="l" t="t" r="r" b="b"/>
              <a:pathLst>
                <a:path w="1147692" h="1166784">
                  <a:moveTo>
                    <a:pt x="0" y="0"/>
                  </a:moveTo>
                  <a:lnTo>
                    <a:pt x="1147691" y="0"/>
                  </a:lnTo>
                  <a:lnTo>
                    <a:pt x="1147691" y="1166784"/>
                  </a:lnTo>
                  <a:lnTo>
                    <a:pt x="0" y="116678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7" name="Freeform 7"/>
            <p:cNvSpPr/>
            <p:nvPr/>
          </p:nvSpPr>
          <p:spPr>
            <a:xfrm>
              <a:off x="7887066" y="1973314"/>
              <a:ext cx="1111024" cy="1163930"/>
            </a:xfrm>
            <a:custGeom>
              <a:avLst/>
              <a:gdLst/>
              <a:ahLst/>
              <a:cxnLst/>
              <a:rect l="l" t="t" r="r" b="b"/>
              <a:pathLst>
                <a:path w="1111024" h="1163930">
                  <a:moveTo>
                    <a:pt x="0" y="0"/>
                  </a:moveTo>
                  <a:lnTo>
                    <a:pt x="1111024" y="0"/>
                  </a:lnTo>
                  <a:lnTo>
                    <a:pt x="1111024" y="1163930"/>
                  </a:lnTo>
                  <a:lnTo>
                    <a:pt x="0" y="116393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sp>
          <p:nvSpPr>
            <p:cNvPr id="8" name="Freeform 8"/>
            <p:cNvSpPr/>
            <p:nvPr/>
          </p:nvSpPr>
          <p:spPr>
            <a:xfrm>
              <a:off x="2318274" y="3345413"/>
              <a:ext cx="1173087" cy="1183850"/>
            </a:xfrm>
            <a:custGeom>
              <a:avLst/>
              <a:gdLst/>
              <a:ahLst/>
              <a:cxnLst/>
              <a:rect l="l" t="t" r="r" b="b"/>
              <a:pathLst>
                <a:path w="1173087" h="1183850">
                  <a:moveTo>
                    <a:pt x="0" y="0"/>
                  </a:moveTo>
                  <a:lnTo>
                    <a:pt x="1173087" y="0"/>
                  </a:lnTo>
                  <a:lnTo>
                    <a:pt x="1173087" y="1183849"/>
                  </a:lnTo>
                  <a:lnTo>
                    <a:pt x="0" y="118384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9" name="Freeform 9"/>
            <p:cNvSpPr/>
            <p:nvPr/>
          </p:nvSpPr>
          <p:spPr>
            <a:xfrm>
              <a:off x="7825003" y="496840"/>
              <a:ext cx="1173087" cy="1183850"/>
            </a:xfrm>
            <a:custGeom>
              <a:avLst/>
              <a:gdLst/>
              <a:ahLst/>
              <a:cxnLst/>
              <a:rect l="l" t="t" r="r" b="b"/>
              <a:pathLst>
                <a:path w="1173087" h="1183850">
                  <a:moveTo>
                    <a:pt x="0" y="0"/>
                  </a:moveTo>
                  <a:lnTo>
                    <a:pt x="1173087" y="0"/>
                  </a:lnTo>
                  <a:lnTo>
                    <a:pt x="1173087" y="1183849"/>
                  </a:lnTo>
                  <a:lnTo>
                    <a:pt x="0" y="118384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grpSp>
      <p:sp>
        <p:nvSpPr>
          <p:cNvPr id="10" name="TextBox 10"/>
          <p:cNvSpPr txBox="1"/>
          <p:nvPr/>
        </p:nvSpPr>
        <p:spPr>
          <a:xfrm>
            <a:off x="1028700" y="396557"/>
            <a:ext cx="9773216" cy="978535"/>
          </a:xfrm>
          <a:prstGeom prst="rect">
            <a:avLst/>
          </a:prstGeom>
        </p:spPr>
        <p:txBody>
          <a:bodyPr lIns="0" tIns="0" rIns="0" bIns="0" rtlCol="0" anchor="t">
            <a:spAutoFit/>
          </a:bodyPr>
          <a:lstStyle/>
          <a:p>
            <a:pPr algn="ctr">
              <a:lnSpc>
                <a:spcPts val="6439"/>
              </a:lnSpc>
            </a:pPr>
            <a:r>
              <a:rPr lang="en-US" sz="4599" dirty="0">
                <a:solidFill>
                  <a:srgbClr val="E90C30"/>
                </a:solidFill>
                <a:latin typeface="Citrine"/>
                <a:ea typeface="Citrine"/>
                <a:cs typeface="Citrine"/>
                <a:sym typeface="Citrine"/>
              </a:rPr>
              <a:t>Gestion des effluents de </a:t>
            </a:r>
            <a:r>
              <a:rPr lang="en-US" sz="4599" dirty="0" err="1">
                <a:solidFill>
                  <a:srgbClr val="E90C30"/>
                </a:solidFill>
                <a:latin typeface="Citrine"/>
                <a:ea typeface="Citrine"/>
                <a:cs typeface="Citrine"/>
                <a:sym typeface="Citrine"/>
              </a:rPr>
              <a:t>ferme</a:t>
            </a:r>
            <a:endParaRPr lang="en-US" sz="4599" dirty="0">
              <a:solidFill>
                <a:srgbClr val="E90C30"/>
              </a:solidFill>
              <a:latin typeface="Citrine"/>
              <a:ea typeface="Citrine"/>
              <a:cs typeface="Citrine"/>
              <a:sym typeface="Citrine"/>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44063" y="1331731"/>
            <a:ext cx="10399874" cy="1190929"/>
            <a:chOff x="0" y="0"/>
            <a:chExt cx="13866498" cy="1587905"/>
          </a:xfrm>
        </p:grpSpPr>
        <p:grpSp>
          <p:nvGrpSpPr>
            <p:cNvPr id="3" name="Group 3"/>
            <p:cNvGrpSpPr/>
            <p:nvPr/>
          </p:nvGrpSpPr>
          <p:grpSpPr>
            <a:xfrm>
              <a:off x="0" y="0"/>
              <a:ext cx="13866498" cy="1587905"/>
              <a:chOff x="0" y="0"/>
              <a:chExt cx="2739061" cy="313660"/>
            </a:xfrm>
          </p:grpSpPr>
          <p:sp>
            <p:nvSpPr>
              <p:cNvPr id="4" name="Freeform 4"/>
              <p:cNvSpPr/>
              <p:nvPr/>
            </p:nvSpPr>
            <p:spPr>
              <a:xfrm>
                <a:off x="0" y="0"/>
                <a:ext cx="2739061" cy="313660"/>
              </a:xfrm>
              <a:custGeom>
                <a:avLst/>
                <a:gdLst/>
                <a:ahLst/>
                <a:cxnLst/>
                <a:rect l="l" t="t" r="r" b="b"/>
                <a:pathLst>
                  <a:path w="2739061" h="313660">
                    <a:moveTo>
                      <a:pt x="2535861" y="0"/>
                    </a:moveTo>
                    <a:cubicBezTo>
                      <a:pt x="2648086" y="0"/>
                      <a:pt x="2739061" y="70215"/>
                      <a:pt x="2739061" y="156830"/>
                    </a:cubicBezTo>
                    <a:cubicBezTo>
                      <a:pt x="2739061" y="243445"/>
                      <a:pt x="2648086" y="313660"/>
                      <a:pt x="2535861" y="313660"/>
                    </a:cubicBezTo>
                    <a:lnTo>
                      <a:pt x="203200" y="313660"/>
                    </a:lnTo>
                    <a:cubicBezTo>
                      <a:pt x="90976" y="313660"/>
                      <a:pt x="0" y="243445"/>
                      <a:pt x="0" y="156830"/>
                    </a:cubicBezTo>
                    <a:cubicBezTo>
                      <a:pt x="0" y="70215"/>
                      <a:pt x="90976" y="0"/>
                      <a:pt x="203200" y="0"/>
                    </a:cubicBezTo>
                    <a:close/>
                  </a:path>
                </a:pathLst>
              </a:custGeom>
              <a:solidFill>
                <a:srgbClr val="E90C30"/>
              </a:solidFill>
            </p:spPr>
            <p:txBody>
              <a:bodyPr/>
              <a:lstStyle/>
              <a:p>
                <a:endParaRPr lang="fr-FR"/>
              </a:p>
            </p:txBody>
          </p:sp>
          <p:sp>
            <p:nvSpPr>
              <p:cNvPr id="5" name="TextBox 5"/>
              <p:cNvSpPr txBox="1"/>
              <p:nvPr/>
            </p:nvSpPr>
            <p:spPr>
              <a:xfrm>
                <a:off x="0" y="-95250"/>
                <a:ext cx="2739061" cy="40891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87920" y="201285"/>
              <a:ext cx="13490658" cy="994835"/>
            </a:xfrm>
            <a:prstGeom prst="rect">
              <a:avLst/>
            </a:prstGeom>
          </p:spPr>
          <p:txBody>
            <a:bodyPr lIns="0" tIns="0" rIns="0" bIns="0" rtlCol="0" anchor="t">
              <a:spAutoFit/>
            </a:bodyPr>
            <a:lstStyle/>
            <a:p>
              <a:pPr algn="ctr">
                <a:lnSpc>
                  <a:spcPts val="5599"/>
                </a:lnSpc>
                <a:spcBef>
                  <a:spcPct val="0"/>
                </a:spcBef>
              </a:pPr>
              <a:r>
                <a:rPr lang="en-US" sz="3999">
                  <a:solidFill>
                    <a:srgbClr val="FFFFFF"/>
                  </a:solidFill>
                  <a:latin typeface="Helvetica Neue"/>
                  <a:ea typeface="Helvetica Neue"/>
                  <a:cs typeface="Helvetica Neue"/>
                  <a:sym typeface="Helvetica Neue"/>
                </a:rPr>
                <a:t>Table Ronde</a:t>
              </a:r>
            </a:p>
          </p:txBody>
        </p:sp>
      </p:grpSp>
      <p:sp>
        <p:nvSpPr>
          <p:cNvPr id="7" name="Freeform 7"/>
          <p:cNvSpPr/>
          <p:nvPr/>
        </p:nvSpPr>
        <p:spPr>
          <a:xfrm>
            <a:off x="1124934" y="4413683"/>
            <a:ext cx="2014959" cy="2014959"/>
          </a:xfrm>
          <a:custGeom>
            <a:avLst/>
            <a:gdLst/>
            <a:ahLst/>
            <a:cxnLst/>
            <a:rect l="l" t="t" r="r" b="b"/>
            <a:pathLst>
              <a:path w="2014959" h="2014959">
                <a:moveTo>
                  <a:pt x="0" y="0"/>
                </a:moveTo>
                <a:lnTo>
                  <a:pt x="2014959" y="0"/>
                </a:lnTo>
                <a:lnTo>
                  <a:pt x="2014959" y="2014959"/>
                </a:lnTo>
                <a:lnTo>
                  <a:pt x="0" y="2014959"/>
                </a:lnTo>
                <a:lnTo>
                  <a:pt x="0" y="0"/>
                </a:lnTo>
                <a:close/>
              </a:path>
            </a:pathLst>
          </a:custGeom>
          <a:blipFill>
            <a:blip r:embed="rId2"/>
            <a:stretch>
              <a:fillRect/>
            </a:stretch>
          </a:blipFill>
        </p:spPr>
        <p:txBody>
          <a:bodyPr/>
          <a:lstStyle/>
          <a:p>
            <a:endParaRPr lang="fr-FR"/>
          </a:p>
        </p:txBody>
      </p:sp>
      <p:sp>
        <p:nvSpPr>
          <p:cNvPr id="8" name="Freeform 8"/>
          <p:cNvSpPr/>
          <p:nvPr/>
        </p:nvSpPr>
        <p:spPr>
          <a:xfrm>
            <a:off x="3627483" y="7425853"/>
            <a:ext cx="3884139" cy="1514706"/>
          </a:xfrm>
          <a:custGeom>
            <a:avLst/>
            <a:gdLst/>
            <a:ahLst/>
            <a:cxnLst/>
            <a:rect l="l" t="t" r="r" b="b"/>
            <a:pathLst>
              <a:path w="3884139" h="1514706">
                <a:moveTo>
                  <a:pt x="0" y="0"/>
                </a:moveTo>
                <a:lnTo>
                  <a:pt x="3884139" y="0"/>
                </a:lnTo>
                <a:lnTo>
                  <a:pt x="3884139" y="1514706"/>
                </a:lnTo>
                <a:lnTo>
                  <a:pt x="0" y="1514706"/>
                </a:lnTo>
                <a:lnTo>
                  <a:pt x="0" y="0"/>
                </a:lnTo>
                <a:close/>
              </a:path>
            </a:pathLst>
          </a:custGeom>
          <a:blipFill>
            <a:blip r:embed="rId3"/>
            <a:stretch>
              <a:fillRect/>
            </a:stretch>
          </a:blipFill>
        </p:spPr>
        <p:txBody>
          <a:bodyPr/>
          <a:lstStyle/>
          <a:p>
            <a:endParaRPr lang="fr-FR"/>
          </a:p>
        </p:txBody>
      </p:sp>
      <p:sp>
        <p:nvSpPr>
          <p:cNvPr id="9" name="Freeform 9"/>
          <p:cNvSpPr/>
          <p:nvPr/>
        </p:nvSpPr>
        <p:spPr>
          <a:xfrm>
            <a:off x="8994094" y="7733401"/>
            <a:ext cx="3038822" cy="989744"/>
          </a:xfrm>
          <a:custGeom>
            <a:avLst/>
            <a:gdLst/>
            <a:ahLst/>
            <a:cxnLst/>
            <a:rect l="l" t="t" r="r" b="b"/>
            <a:pathLst>
              <a:path w="3038822" h="989744">
                <a:moveTo>
                  <a:pt x="0" y="0"/>
                </a:moveTo>
                <a:lnTo>
                  <a:pt x="3038822" y="0"/>
                </a:lnTo>
                <a:lnTo>
                  <a:pt x="3038822" y="989744"/>
                </a:lnTo>
                <a:lnTo>
                  <a:pt x="0" y="989744"/>
                </a:lnTo>
                <a:lnTo>
                  <a:pt x="0" y="0"/>
                </a:lnTo>
                <a:close/>
              </a:path>
            </a:pathLst>
          </a:custGeom>
          <a:blipFill>
            <a:blip r:embed="rId4"/>
            <a:stretch>
              <a:fillRect/>
            </a:stretch>
          </a:blipFill>
        </p:spPr>
        <p:txBody>
          <a:bodyPr/>
          <a:lstStyle/>
          <a:p>
            <a:endParaRPr lang="fr-FR"/>
          </a:p>
        </p:txBody>
      </p:sp>
      <p:sp>
        <p:nvSpPr>
          <p:cNvPr id="10" name="Freeform 10"/>
          <p:cNvSpPr/>
          <p:nvPr/>
        </p:nvSpPr>
        <p:spPr>
          <a:xfrm>
            <a:off x="13744447" y="5421163"/>
            <a:ext cx="2832023" cy="2004690"/>
          </a:xfrm>
          <a:custGeom>
            <a:avLst/>
            <a:gdLst/>
            <a:ahLst/>
            <a:cxnLst/>
            <a:rect l="l" t="t" r="r" b="b"/>
            <a:pathLst>
              <a:path w="2832023" h="2004690">
                <a:moveTo>
                  <a:pt x="0" y="0"/>
                </a:moveTo>
                <a:lnTo>
                  <a:pt x="2832022" y="0"/>
                </a:lnTo>
                <a:lnTo>
                  <a:pt x="2832022" y="2004690"/>
                </a:lnTo>
                <a:lnTo>
                  <a:pt x="0" y="2004690"/>
                </a:lnTo>
                <a:lnTo>
                  <a:pt x="0" y="0"/>
                </a:lnTo>
                <a:close/>
              </a:path>
            </a:pathLst>
          </a:custGeom>
          <a:blipFill>
            <a:blip r:embed="rId5"/>
            <a:stretch>
              <a:fillRect/>
            </a:stretch>
          </a:blipFill>
        </p:spPr>
        <p:txBody>
          <a:bodyPr/>
          <a:lstStyle/>
          <a:p>
            <a:endParaRPr lang="fr-FR"/>
          </a:p>
        </p:txBody>
      </p:sp>
      <p:sp>
        <p:nvSpPr>
          <p:cNvPr id="11" name="Freeform 11"/>
          <p:cNvSpPr/>
          <p:nvPr/>
        </p:nvSpPr>
        <p:spPr>
          <a:xfrm>
            <a:off x="13532460" y="261299"/>
            <a:ext cx="4568083" cy="874392"/>
          </a:xfrm>
          <a:custGeom>
            <a:avLst/>
            <a:gdLst/>
            <a:ahLst/>
            <a:cxnLst/>
            <a:rect l="l" t="t" r="r" b="b"/>
            <a:pathLst>
              <a:path w="4568083" h="874392">
                <a:moveTo>
                  <a:pt x="0" y="0"/>
                </a:moveTo>
                <a:lnTo>
                  <a:pt x="4568083" y="0"/>
                </a:lnTo>
                <a:lnTo>
                  <a:pt x="4568083" y="874391"/>
                </a:lnTo>
                <a:lnTo>
                  <a:pt x="0" y="874391"/>
                </a:lnTo>
                <a:lnTo>
                  <a:pt x="0" y="0"/>
                </a:lnTo>
                <a:close/>
              </a:path>
            </a:pathLst>
          </a:custGeom>
          <a:blipFill>
            <a:blip r:embed="rId6"/>
            <a:stretch>
              <a:fillRect/>
            </a:stretch>
          </a:blipFill>
        </p:spPr>
        <p:txBody>
          <a:bodyPr/>
          <a:lstStyle/>
          <a:p>
            <a:endParaRPr lang="fr-FR"/>
          </a:p>
        </p:txBody>
      </p:sp>
      <p:sp>
        <p:nvSpPr>
          <p:cNvPr id="12" name="TextBox 12"/>
          <p:cNvSpPr txBox="1"/>
          <p:nvPr/>
        </p:nvSpPr>
        <p:spPr>
          <a:xfrm>
            <a:off x="862091" y="3335335"/>
            <a:ext cx="2540645" cy="1472566"/>
          </a:xfrm>
          <a:prstGeom prst="rect">
            <a:avLst/>
          </a:prstGeom>
        </p:spPr>
        <p:txBody>
          <a:bodyPr lIns="0" tIns="0" rIns="0" bIns="0" rtlCol="0" anchor="t">
            <a:spAutoFit/>
          </a:bodyPr>
          <a:lstStyle/>
          <a:p>
            <a:pPr algn="ctr">
              <a:lnSpc>
                <a:spcPts val="5459"/>
              </a:lnSpc>
            </a:pPr>
            <a:r>
              <a:rPr lang="en-US" sz="3899">
                <a:solidFill>
                  <a:srgbClr val="000000"/>
                </a:solidFill>
                <a:latin typeface="Helvetica Neue"/>
                <a:ea typeface="Helvetica Neue"/>
                <a:cs typeface="Helvetica Neue"/>
                <a:sym typeface="Helvetica Neue"/>
              </a:rPr>
              <a:t>Jean-Luc </a:t>
            </a:r>
          </a:p>
          <a:p>
            <a:pPr algn="ctr">
              <a:lnSpc>
                <a:spcPts val="5459"/>
              </a:lnSpc>
              <a:spcBef>
                <a:spcPct val="0"/>
              </a:spcBef>
            </a:pPr>
            <a:r>
              <a:rPr lang="en-US" sz="3899">
                <a:solidFill>
                  <a:srgbClr val="000000"/>
                </a:solidFill>
                <a:latin typeface="Helvetica Neue"/>
                <a:ea typeface="Helvetica Neue"/>
                <a:cs typeface="Helvetica Neue"/>
                <a:sym typeface="Helvetica Neue"/>
              </a:rPr>
              <a:t>SIMON</a:t>
            </a:r>
          </a:p>
        </p:txBody>
      </p:sp>
      <p:sp>
        <p:nvSpPr>
          <p:cNvPr id="13" name="TextBox 13"/>
          <p:cNvSpPr txBox="1"/>
          <p:nvPr/>
        </p:nvSpPr>
        <p:spPr>
          <a:xfrm>
            <a:off x="3944063" y="6023558"/>
            <a:ext cx="3567559" cy="1472566"/>
          </a:xfrm>
          <a:prstGeom prst="rect">
            <a:avLst/>
          </a:prstGeom>
        </p:spPr>
        <p:txBody>
          <a:bodyPr lIns="0" tIns="0" rIns="0" bIns="0" rtlCol="0" anchor="t">
            <a:spAutoFit/>
          </a:bodyPr>
          <a:lstStyle/>
          <a:p>
            <a:pPr algn="ctr">
              <a:lnSpc>
                <a:spcPts val="5459"/>
              </a:lnSpc>
            </a:pPr>
            <a:r>
              <a:rPr lang="en-US" sz="3899">
                <a:solidFill>
                  <a:srgbClr val="000000"/>
                </a:solidFill>
                <a:latin typeface="Helvetica Neue"/>
                <a:ea typeface="Helvetica Neue"/>
                <a:cs typeface="Helvetica Neue"/>
                <a:sym typeface="Helvetica Neue"/>
              </a:rPr>
              <a:t>Rémy </a:t>
            </a:r>
          </a:p>
          <a:p>
            <a:pPr algn="ctr">
              <a:lnSpc>
                <a:spcPts val="5459"/>
              </a:lnSpc>
              <a:spcBef>
                <a:spcPct val="0"/>
              </a:spcBef>
            </a:pPr>
            <a:r>
              <a:rPr lang="en-US" sz="3899">
                <a:solidFill>
                  <a:srgbClr val="000000"/>
                </a:solidFill>
                <a:latin typeface="Helvetica Neue"/>
                <a:ea typeface="Helvetica Neue"/>
                <a:cs typeface="Helvetica Neue"/>
                <a:sym typeface="Helvetica Neue"/>
              </a:rPr>
              <a:t>JOUSSERAND</a:t>
            </a:r>
          </a:p>
        </p:txBody>
      </p:sp>
      <p:sp>
        <p:nvSpPr>
          <p:cNvPr id="14" name="TextBox 14"/>
          <p:cNvSpPr txBox="1"/>
          <p:nvPr/>
        </p:nvSpPr>
        <p:spPr>
          <a:xfrm>
            <a:off x="7711782" y="6228617"/>
            <a:ext cx="5603445" cy="1472566"/>
          </a:xfrm>
          <a:prstGeom prst="rect">
            <a:avLst/>
          </a:prstGeom>
        </p:spPr>
        <p:txBody>
          <a:bodyPr lIns="0" tIns="0" rIns="0" bIns="0" rtlCol="0" anchor="t">
            <a:spAutoFit/>
          </a:bodyPr>
          <a:lstStyle/>
          <a:p>
            <a:pPr algn="ctr">
              <a:lnSpc>
                <a:spcPts val="5459"/>
              </a:lnSpc>
              <a:spcBef>
                <a:spcPct val="0"/>
              </a:spcBef>
            </a:pPr>
            <a:r>
              <a:rPr lang="en-US" sz="3899">
                <a:solidFill>
                  <a:srgbClr val="000000"/>
                </a:solidFill>
                <a:latin typeface="Helvetica Neue"/>
                <a:ea typeface="Helvetica Neue"/>
                <a:cs typeface="Helvetica Neue"/>
                <a:sym typeface="Helvetica Neue"/>
              </a:rPr>
              <a:t>Jean-Christophe LHUILLIER</a:t>
            </a:r>
          </a:p>
        </p:txBody>
      </p:sp>
      <p:sp>
        <p:nvSpPr>
          <p:cNvPr id="15" name="TextBox 15"/>
          <p:cNvSpPr txBox="1"/>
          <p:nvPr/>
        </p:nvSpPr>
        <p:spPr>
          <a:xfrm>
            <a:off x="12032916" y="3285806"/>
            <a:ext cx="6255084" cy="2158366"/>
          </a:xfrm>
          <a:prstGeom prst="rect">
            <a:avLst/>
          </a:prstGeom>
        </p:spPr>
        <p:txBody>
          <a:bodyPr lIns="0" tIns="0" rIns="0" bIns="0" rtlCol="0" anchor="t">
            <a:spAutoFit/>
          </a:bodyPr>
          <a:lstStyle/>
          <a:p>
            <a:pPr algn="ctr">
              <a:lnSpc>
                <a:spcPts val="5459"/>
              </a:lnSpc>
            </a:pPr>
            <a:r>
              <a:rPr lang="en-US" sz="3899">
                <a:solidFill>
                  <a:srgbClr val="000000"/>
                </a:solidFill>
                <a:latin typeface="Helvetica Neue"/>
                <a:ea typeface="Helvetica Neue"/>
                <a:cs typeface="Helvetica Neue"/>
                <a:sym typeface="Helvetica Neue"/>
              </a:rPr>
              <a:t>Elodie TRUCHET</a:t>
            </a:r>
          </a:p>
          <a:p>
            <a:pPr algn="ctr">
              <a:lnSpc>
                <a:spcPts val="5459"/>
              </a:lnSpc>
            </a:pPr>
            <a:r>
              <a:rPr lang="en-US" sz="3899">
                <a:solidFill>
                  <a:srgbClr val="000000"/>
                </a:solidFill>
                <a:latin typeface="Helvetica Neue"/>
                <a:ea typeface="Helvetica Neue"/>
                <a:cs typeface="Helvetica Neue"/>
                <a:sym typeface="Helvetica Neue"/>
              </a:rPr>
              <a:t>Estelle MONTROBERT</a:t>
            </a:r>
          </a:p>
          <a:p>
            <a:pPr algn="ctr">
              <a:lnSpc>
                <a:spcPts val="5459"/>
              </a:lnSpc>
              <a:spcBef>
                <a:spcPct val="0"/>
              </a:spcBef>
            </a:pPr>
            <a:r>
              <a:rPr lang="en-US" sz="3899">
                <a:solidFill>
                  <a:srgbClr val="000000"/>
                </a:solidFill>
                <a:latin typeface="Helvetica Neue"/>
                <a:ea typeface="Helvetica Neue"/>
                <a:cs typeface="Helvetica Neue"/>
                <a:sym typeface="Helvetica Neue"/>
              </a:rPr>
              <a:t>Jennifer LASSENE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96557"/>
            <a:ext cx="10314638" cy="978535"/>
          </a:xfrm>
          <a:prstGeom prst="rect">
            <a:avLst/>
          </a:prstGeom>
        </p:spPr>
        <p:txBody>
          <a:bodyPr lIns="0" tIns="0" rIns="0" bIns="0" rtlCol="0" anchor="t">
            <a:spAutoFit/>
          </a:bodyPr>
          <a:lstStyle/>
          <a:p>
            <a:pPr algn="ctr">
              <a:lnSpc>
                <a:spcPts val="6439"/>
              </a:lnSpc>
            </a:pPr>
            <a:r>
              <a:rPr lang="en-US" sz="4599" dirty="0">
                <a:solidFill>
                  <a:srgbClr val="E90C30"/>
                </a:solidFill>
                <a:latin typeface="Citrine"/>
                <a:ea typeface="Citrine"/>
                <a:cs typeface="Citrine"/>
                <a:sym typeface="Citrine"/>
              </a:rPr>
              <a:t>Les Installations </a:t>
            </a:r>
            <a:r>
              <a:rPr lang="en-US" sz="4599" dirty="0" err="1">
                <a:solidFill>
                  <a:srgbClr val="E90C30"/>
                </a:solidFill>
                <a:latin typeface="Citrine"/>
                <a:ea typeface="Citrine"/>
                <a:cs typeface="Citrine"/>
                <a:sym typeface="Citrine"/>
              </a:rPr>
              <a:t>Classées</a:t>
            </a:r>
            <a:r>
              <a:rPr lang="en-US" sz="4599" dirty="0">
                <a:solidFill>
                  <a:srgbClr val="E90C30"/>
                </a:solidFill>
                <a:latin typeface="Citrine"/>
                <a:ea typeface="Citrine"/>
                <a:cs typeface="Citrine"/>
                <a:sym typeface="Citrine"/>
              </a:rPr>
              <a:t> ICPE</a:t>
            </a:r>
          </a:p>
        </p:txBody>
      </p:sp>
      <p:sp>
        <p:nvSpPr>
          <p:cNvPr id="3" name="TextBox 3"/>
          <p:cNvSpPr txBox="1"/>
          <p:nvPr/>
        </p:nvSpPr>
        <p:spPr>
          <a:xfrm>
            <a:off x="133350" y="2977137"/>
            <a:ext cx="9483671" cy="5442929"/>
          </a:xfrm>
          <a:prstGeom prst="rect">
            <a:avLst/>
          </a:prstGeom>
        </p:spPr>
        <p:txBody>
          <a:bodyPr lIns="0" tIns="0" rIns="0" bIns="0" rtlCol="0" anchor="t">
            <a:spAutoFit/>
          </a:bodyPr>
          <a:lstStyle/>
          <a:p>
            <a:pPr marL="474564" lvl="1" indent="-237282" algn="l">
              <a:lnSpc>
                <a:spcPts val="2417"/>
              </a:lnSpc>
              <a:buFont typeface="Arial"/>
              <a:buChar char="•"/>
            </a:pPr>
            <a:r>
              <a:rPr lang="en-US" sz="2198" b="1">
                <a:solidFill>
                  <a:srgbClr val="000000"/>
                </a:solidFill>
                <a:latin typeface="Citrine Bold"/>
                <a:ea typeface="Citrine Bold"/>
                <a:cs typeface="Citrine Bold"/>
                <a:sym typeface="Citrine Bold"/>
              </a:rPr>
              <a:t>2 dossiers complets d’enregistrement </a:t>
            </a:r>
            <a:r>
              <a:rPr lang="en-US" sz="2198">
                <a:solidFill>
                  <a:srgbClr val="000000"/>
                </a:solidFill>
                <a:latin typeface="Citrine"/>
                <a:ea typeface="Citrine"/>
                <a:cs typeface="Citrine"/>
                <a:sym typeface="Citrine"/>
              </a:rPr>
              <a:t>ont été débutés, dans l’Ain et la Haute-Loire.</a:t>
            </a:r>
          </a:p>
          <a:p>
            <a:pPr marL="474564" lvl="1" indent="-237282" algn="l">
              <a:lnSpc>
                <a:spcPts val="2417"/>
              </a:lnSpc>
              <a:buFont typeface="Arial"/>
              <a:buChar char="•"/>
            </a:pPr>
            <a:r>
              <a:rPr lang="en-US" sz="2198" b="1">
                <a:solidFill>
                  <a:srgbClr val="000000"/>
                </a:solidFill>
                <a:latin typeface="Citrine Bold"/>
                <a:ea typeface="Citrine Bold"/>
                <a:cs typeface="Citrine Bold"/>
                <a:sym typeface="Citrine Bold"/>
              </a:rPr>
              <a:t>1 dossier d’autorisation </a:t>
            </a:r>
            <a:r>
              <a:rPr lang="en-US" sz="2198" b="1">
                <a:solidFill>
                  <a:srgbClr val="000000"/>
                </a:solidFill>
                <a:latin typeface="Citrine Medium"/>
                <a:ea typeface="Citrine Medium"/>
                <a:cs typeface="Citrine Medium"/>
                <a:sym typeface="Citrine Medium"/>
              </a:rPr>
              <a:t>était en cours de finalisation dans l’Ain.</a:t>
            </a:r>
          </a:p>
          <a:p>
            <a:pPr marL="474564" lvl="1" indent="-237282" algn="l">
              <a:lnSpc>
                <a:spcPts val="2417"/>
              </a:lnSpc>
              <a:buFont typeface="Arial"/>
              <a:buChar char="•"/>
            </a:pPr>
            <a:r>
              <a:rPr lang="en-US" sz="2198" b="1">
                <a:solidFill>
                  <a:srgbClr val="000000"/>
                </a:solidFill>
                <a:latin typeface="Citrine Bold"/>
                <a:ea typeface="Citrine Bold"/>
                <a:cs typeface="Citrine Bold"/>
                <a:sym typeface="Citrine Bold"/>
              </a:rPr>
              <a:t>3 dossiers de déclaration</a:t>
            </a:r>
            <a:r>
              <a:rPr lang="en-US" sz="2198" b="1">
                <a:solidFill>
                  <a:srgbClr val="000000"/>
                </a:solidFill>
                <a:latin typeface="Citrine Medium"/>
                <a:ea typeface="Citrine Medium"/>
                <a:cs typeface="Citrine Medium"/>
                <a:sym typeface="Citrine Medium"/>
              </a:rPr>
              <a:t> ont été réalisés (Loire et Puy-de-Dôme)</a:t>
            </a:r>
          </a:p>
          <a:p>
            <a:pPr algn="l">
              <a:lnSpc>
                <a:spcPts val="2417"/>
              </a:lnSpc>
            </a:pPr>
            <a:endParaRPr lang="en-US" sz="2198" b="1">
              <a:solidFill>
                <a:srgbClr val="000000"/>
              </a:solidFill>
              <a:latin typeface="Citrine Medium"/>
              <a:ea typeface="Citrine Medium"/>
              <a:cs typeface="Citrine Medium"/>
              <a:sym typeface="Citrine Medium"/>
            </a:endParaRPr>
          </a:p>
          <a:p>
            <a:pPr algn="l">
              <a:lnSpc>
                <a:spcPts val="2417"/>
              </a:lnSpc>
            </a:pPr>
            <a:r>
              <a:rPr lang="en-US" sz="2198" b="1">
                <a:solidFill>
                  <a:srgbClr val="000000"/>
                </a:solidFill>
                <a:latin typeface="Citrine Medium"/>
                <a:ea typeface="Citrine Medium"/>
                <a:cs typeface="Citrine Medium"/>
                <a:sym typeface="Citrine Medium"/>
              </a:rPr>
              <a:t>Le suivi administratif des dossiers ICPE déposés en 2024 a été réalisé sur 2025.</a:t>
            </a:r>
          </a:p>
          <a:p>
            <a:pPr algn="l">
              <a:lnSpc>
                <a:spcPts val="2417"/>
              </a:lnSpc>
            </a:pPr>
            <a:endParaRPr lang="en-US" sz="2198" b="1">
              <a:solidFill>
                <a:srgbClr val="000000"/>
              </a:solidFill>
              <a:latin typeface="Citrine Medium"/>
              <a:ea typeface="Citrine Medium"/>
              <a:cs typeface="Citrine Medium"/>
              <a:sym typeface="Citrine Medium"/>
            </a:endParaRPr>
          </a:p>
          <a:p>
            <a:pPr marL="474564" lvl="1" indent="-237282" algn="l">
              <a:lnSpc>
                <a:spcPts val="2417"/>
              </a:lnSpc>
              <a:buFont typeface="Arial"/>
              <a:buChar char="•"/>
            </a:pPr>
            <a:r>
              <a:rPr lang="en-US" sz="2198" b="1">
                <a:solidFill>
                  <a:srgbClr val="000000"/>
                </a:solidFill>
                <a:latin typeface="Citrine Bold"/>
                <a:ea typeface="Citrine Bold"/>
                <a:cs typeface="Citrine Bold"/>
                <a:sym typeface="Citrine Bold"/>
              </a:rPr>
              <a:t>9 dossiers de modification</a:t>
            </a:r>
            <a:r>
              <a:rPr lang="en-US" sz="2198" b="1">
                <a:solidFill>
                  <a:srgbClr val="000000"/>
                </a:solidFill>
                <a:latin typeface="Citrine Medium"/>
                <a:ea typeface="Citrine Medium"/>
                <a:cs typeface="Citrine Medium"/>
                <a:sym typeface="Citrine Medium"/>
              </a:rPr>
              <a:t> d’élevages ont été réalisés à la demande des exploitants et de l’administration (3 dans l’Ain, 2 en Haute-Loire, 2 dans la Loire, 1 en Isère et 1 en Saône-et-Loire)</a:t>
            </a:r>
          </a:p>
          <a:p>
            <a:pPr algn="l">
              <a:lnSpc>
                <a:spcPts val="2417"/>
              </a:lnSpc>
            </a:pPr>
            <a:endParaRPr lang="en-US" sz="2198" b="1">
              <a:solidFill>
                <a:srgbClr val="000000"/>
              </a:solidFill>
              <a:latin typeface="Citrine Medium"/>
              <a:ea typeface="Citrine Medium"/>
              <a:cs typeface="Citrine Medium"/>
              <a:sym typeface="Citrine Medium"/>
            </a:endParaRPr>
          </a:p>
          <a:p>
            <a:pPr algn="l">
              <a:lnSpc>
                <a:spcPts val="2417"/>
              </a:lnSpc>
            </a:pPr>
            <a:r>
              <a:rPr lang="en-US" sz="2198" b="1">
                <a:solidFill>
                  <a:srgbClr val="000000"/>
                </a:solidFill>
                <a:latin typeface="Citrine Medium"/>
                <a:ea typeface="Citrine Medium"/>
                <a:cs typeface="Citrine Medium"/>
                <a:sym typeface="Citrine Medium"/>
              </a:rPr>
              <a:t>Au total, </a:t>
            </a:r>
            <a:r>
              <a:rPr lang="en-US" sz="2198" b="1">
                <a:solidFill>
                  <a:srgbClr val="000000"/>
                </a:solidFill>
                <a:latin typeface="Citrine Bold"/>
                <a:ea typeface="Citrine Bold"/>
                <a:cs typeface="Citrine Bold"/>
                <a:sym typeface="Citrine Bold"/>
              </a:rPr>
              <a:t>plus de 50 éleveurs, techniciens de groupements ou privés nous ont demandé conseil</a:t>
            </a:r>
            <a:r>
              <a:rPr lang="en-US" sz="2198" b="1">
                <a:solidFill>
                  <a:srgbClr val="000000"/>
                </a:solidFill>
                <a:latin typeface="Citrine Medium"/>
                <a:ea typeface="Citrine Medium"/>
                <a:cs typeface="Citrine Medium"/>
                <a:sym typeface="Citrine Medium"/>
              </a:rPr>
              <a:t> au cours de l'année.</a:t>
            </a:r>
          </a:p>
          <a:p>
            <a:pPr algn="l">
              <a:lnSpc>
                <a:spcPts val="2417"/>
              </a:lnSpc>
            </a:pPr>
            <a:endParaRPr lang="en-US" sz="2198" b="1">
              <a:solidFill>
                <a:srgbClr val="000000"/>
              </a:solidFill>
              <a:latin typeface="Citrine Medium"/>
              <a:ea typeface="Citrine Medium"/>
              <a:cs typeface="Citrine Medium"/>
              <a:sym typeface="Citrine Medium"/>
            </a:endParaRPr>
          </a:p>
        </p:txBody>
      </p:sp>
      <p:grpSp>
        <p:nvGrpSpPr>
          <p:cNvPr id="4" name="Group 4"/>
          <p:cNvGrpSpPr/>
          <p:nvPr/>
        </p:nvGrpSpPr>
        <p:grpSpPr>
          <a:xfrm>
            <a:off x="9711057" y="2590683"/>
            <a:ext cx="8403389" cy="6292038"/>
            <a:chOff x="0" y="0"/>
            <a:chExt cx="11204519" cy="8389384"/>
          </a:xfrm>
        </p:grpSpPr>
        <p:sp>
          <p:nvSpPr>
            <p:cNvPr id="5" name="Freeform 5"/>
            <p:cNvSpPr/>
            <p:nvPr/>
          </p:nvSpPr>
          <p:spPr>
            <a:xfrm>
              <a:off x="0" y="0"/>
              <a:ext cx="11204519" cy="8389384"/>
            </a:xfrm>
            <a:custGeom>
              <a:avLst/>
              <a:gdLst/>
              <a:ahLst/>
              <a:cxnLst/>
              <a:rect l="l" t="t" r="r" b="b"/>
              <a:pathLst>
                <a:path w="11204519" h="8389384">
                  <a:moveTo>
                    <a:pt x="0" y="0"/>
                  </a:moveTo>
                  <a:lnTo>
                    <a:pt x="11204519" y="0"/>
                  </a:lnTo>
                  <a:lnTo>
                    <a:pt x="11204519" y="8389384"/>
                  </a:lnTo>
                  <a:lnTo>
                    <a:pt x="0" y="838938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sp>
          <p:nvSpPr>
            <p:cNvPr id="6" name="Freeform 6"/>
            <p:cNvSpPr/>
            <p:nvPr/>
          </p:nvSpPr>
          <p:spPr>
            <a:xfrm>
              <a:off x="1944970" y="2783713"/>
              <a:ext cx="976124" cy="985079"/>
            </a:xfrm>
            <a:custGeom>
              <a:avLst/>
              <a:gdLst/>
              <a:ahLst/>
              <a:cxnLst/>
              <a:rect l="l" t="t" r="r" b="b"/>
              <a:pathLst>
                <a:path w="976124" h="985079">
                  <a:moveTo>
                    <a:pt x="0" y="0"/>
                  </a:moveTo>
                  <a:lnTo>
                    <a:pt x="976124" y="0"/>
                  </a:lnTo>
                  <a:lnTo>
                    <a:pt x="976124" y="985079"/>
                  </a:lnTo>
                  <a:lnTo>
                    <a:pt x="0" y="98507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7" name="Freeform 7"/>
            <p:cNvSpPr/>
            <p:nvPr/>
          </p:nvSpPr>
          <p:spPr>
            <a:xfrm>
              <a:off x="6037237" y="1559628"/>
              <a:ext cx="976124" cy="985079"/>
            </a:xfrm>
            <a:custGeom>
              <a:avLst/>
              <a:gdLst/>
              <a:ahLst/>
              <a:cxnLst/>
              <a:rect l="l" t="t" r="r" b="b"/>
              <a:pathLst>
                <a:path w="976124" h="985079">
                  <a:moveTo>
                    <a:pt x="0" y="0"/>
                  </a:moveTo>
                  <a:lnTo>
                    <a:pt x="976124" y="0"/>
                  </a:lnTo>
                  <a:lnTo>
                    <a:pt x="976124" y="985079"/>
                  </a:lnTo>
                  <a:lnTo>
                    <a:pt x="0" y="98507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8" name="Freeform 8"/>
            <p:cNvSpPr/>
            <p:nvPr/>
          </p:nvSpPr>
          <p:spPr>
            <a:xfrm>
              <a:off x="7013361" y="1798633"/>
              <a:ext cx="976124" cy="985079"/>
            </a:xfrm>
            <a:custGeom>
              <a:avLst/>
              <a:gdLst/>
              <a:ahLst/>
              <a:cxnLst/>
              <a:rect l="l" t="t" r="r" b="b"/>
              <a:pathLst>
                <a:path w="976124" h="985079">
                  <a:moveTo>
                    <a:pt x="0" y="0"/>
                  </a:moveTo>
                  <a:lnTo>
                    <a:pt x="976124" y="0"/>
                  </a:lnTo>
                  <a:lnTo>
                    <a:pt x="976124" y="985080"/>
                  </a:lnTo>
                  <a:lnTo>
                    <a:pt x="0" y="98508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sp>
          <p:nvSpPr>
            <p:cNvPr id="9" name="Freeform 9"/>
            <p:cNvSpPr/>
            <p:nvPr/>
          </p:nvSpPr>
          <p:spPr>
            <a:xfrm>
              <a:off x="3963407" y="2783713"/>
              <a:ext cx="982483" cy="995148"/>
            </a:xfrm>
            <a:custGeom>
              <a:avLst/>
              <a:gdLst/>
              <a:ahLst/>
              <a:cxnLst/>
              <a:rect l="l" t="t" r="r" b="b"/>
              <a:pathLst>
                <a:path w="982483" h="995148">
                  <a:moveTo>
                    <a:pt x="0" y="0"/>
                  </a:moveTo>
                  <a:lnTo>
                    <a:pt x="982483" y="0"/>
                  </a:lnTo>
                  <a:lnTo>
                    <a:pt x="982483" y="995148"/>
                  </a:lnTo>
                  <a:lnTo>
                    <a:pt x="0" y="995148"/>
                  </a:lnTo>
                  <a:lnTo>
                    <a:pt x="0" y="0"/>
                  </a:lnTo>
                  <a:close/>
                </a:path>
              </a:pathLst>
            </a:custGeom>
            <a:blipFill>
              <a:blip>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fr-FR"/>
            </a:p>
          </p:txBody>
        </p:sp>
        <p:sp>
          <p:nvSpPr>
            <p:cNvPr id="10" name="Freeform 10"/>
            <p:cNvSpPr/>
            <p:nvPr/>
          </p:nvSpPr>
          <p:spPr>
            <a:xfrm>
              <a:off x="3481704" y="4901506"/>
              <a:ext cx="976124" cy="985079"/>
            </a:xfrm>
            <a:custGeom>
              <a:avLst/>
              <a:gdLst/>
              <a:ahLst/>
              <a:cxnLst/>
              <a:rect l="l" t="t" r="r" b="b"/>
              <a:pathLst>
                <a:path w="976124" h="985079">
                  <a:moveTo>
                    <a:pt x="0" y="0"/>
                  </a:moveTo>
                  <a:lnTo>
                    <a:pt x="976124" y="0"/>
                  </a:lnTo>
                  <a:lnTo>
                    <a:pt x="976124" y="985080"/>
                  </a:lnTo>
                  <a:lnTo>
                    <a:pt x="0" y="98508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23720" y="1997481"/>
            <a:ext cx="9012063" cy="6747782"/>
            <a:chOff x="0" y="0"/>
            <a:chExt cx="12016084" cy="8997043"/>
          </a:xfrm>
        </p:grpSpPr>
        <p:sp>
          <p:nvSpPr>
            <p:cNvPr id="3" name="Freeform 3"/>
            <p:cNvSpPr/>
            <p:nvPr/>
          </p:nvSpPr>
          <p:spPr>
            <a:xfrm>
              <a:off x="0" y="0"/>
              <a:ext cx="12016084" cy="8997043"/>
            </a:xfrm>
            <a:custGeom>
              <a:avLst/>
              <a:gdLst/>
              <a:ahLst/>
              <a:cxnLst/>
              <a:rect l="l" t="t" r="r" b="b"/>
              <a:pathLst>
                <a:path w="12016084" h="8997043">
                  <a:moveTo>
                    <a:pt x="0" y="0"/>
                  </a:moveTo>
                  <a:lnTo>
                    <a:pt x="12016084" y="0"/>
                  </a:lnTo>
                  <a:lnTo>
                    <a:pt x="12016084" y="8997043"/>
                  </a:lnTo>
                  <a:lnTo>
                    <a:pt x="0" y="8997043"/>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sp>
          <p:nvSpPr>
            <p:cNvPr id="4" name="Freeform 4"/>
            <p:cNvSpPr/>
            <p:nvPr/>
          </p:nvSpPr>
          <p:spPr>
            <a:xfrm>
              <a:off x="7802455" y="1866524"/>
              <a:ext cx="945984" cy="991031"/>
            </a:xfrm>
            <a:custGeom>
              <a:avLst/>
              <a:gdLst/>
              <a:ahLst/>
              <a:cxnLst/>
              <a:rect l="l" t="t" r="r" b="b"/>
              <a:pathLst>
                <a:path w="945984" h="991031">
                  <a:moveTo>
                    <a:pt x="0" y="0"/>
                  </a:moveTo>
                  <a:lnTo>
                    <a:pt x="945984" y="0"/>
                  </a:lnTo>
                  <a:lnTo>
                    <a:pt x="945984" y="991031"/>
                  </a:lnTo>
                  <a:lnTo>
                    <a:pt x="0" y="99103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5" name="Freeform 5"/>
            <p:cNvSpPr/>
            <p:nvPr/>
          </p:nvSpPr>
          <p:spPr>
            <a:xfrm>
              <a:off x="6678498" y="1759745"/>
              <a:ext cx="973720" cy="1010464"/>
            </a:xfrm>
            <a:custGeom>
              <a:avLst/>
              <a:gdLst/>
              <a:ahLst/>
              <a:cxnLst/>
              <a:rect l="l" t="t" r="r" b="b"/>
              <a:pathLst>
                <a:path w="973720" h="1010464">
                  <a:moveTo>
                    <a:pt x="0" y="0"/>
                  </a:moveTo>
                  <a:lnTo>
                    <a:pt x="973720" y="0"/>
                  </a:lnTo>
                  <a:lnTo>
                    <a:pt x="973720" y="1010465"/>
                  </a:lnTo>
                  <a:lnTo>
                    <a:pt x="0" y="101046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6" name="Freeform 6"/>
            <p:cNvSpPr/>
            <p:nvPr/>
          </p:nvSpPr>
          <p:spPr>
            <a:xfrm>
              <a:off x="5481893" y="0"/>
              <a:ext cx="1052298" cy="1065864"/>
            </a:xfrm>
            <a:custGeom>
              <a:avLst/>
              <a:gdLst/>
              <a:ahLst/>
              <a:cxnLst/>
              <a:rect l="l" t="t" r="r" b="b"/>
              <a:pathLst>
                <a:path w="1052298" h="1065864">
                  <a:moveTo>
                    <a:pt x="0" y="0"/>
                  </a:moveTo>
                  <a:lnTo>
                    <a:pt x="1052298" y="0"/>
                  </a:lnTo>
                  <a:lnTo>
                    <a:pt x="1052298" y="1065864"/>
                  </a:lnTo>
                  <a:lnTo>
                    <a:pt x="0" y="106586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sp>
          <p:nvSpPr>
            <p:cNvPr id="7" name="Freeform 7"/>
            <p:cNvSpPr/>
            <p:nvPr/>
          </p:nvSpPr>
          <p:spPr>
            <a:xfrm>
              <a:off x="4063156" y="2581660"/>
              <a:ext cx="1052298" cy="1065864"/>
            </a:xfrm>
            <a:custGeom>
              <a:avLst/>
              <a:gdLst/>
              <a:ahLst/>
              <a:cxnLst/>
              <a:rect l="l" t="t" r="r" b="b"/>
              <a:pathLst>
                <a:path w="1052298" h="1065864">
                  <a:moveTo>
                    <a:pt x="0" y="0"/>
                  </a:moveTo>
                  <a:lnTo>
                    <a:pt x="1052299" y="0"/>
                  </a:lnTo>
                  <a:lnTo>
                    <a:pt x="1052299" y="1065864"/>
                  </a:lnTo>
                  <a:lnTo>
                    <a:pt x="0" y="106586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sp>
          <p:nvSpPr>
            <p:cNvPr id="8" name="Freeform 8"/>
            <p:cNvSpPr/>
            <p:nvPr/>
          </p:nvSpPr>
          <p:spPr>
            <a:xfrm>
              <a:off x="3010858" y="5108445"/>
              <a:ext cx="1052298" cy="1065864"/>
            </a:xfrm>
            <a:custGeom>
              <a:avLst/>
              <a:gdLst/>
              <a:ahLst/>
              <a:cxnLst/>
              <a:rect l="l" t="t" r="r" b="b"/>
              <a:pathLst>
                <a:path w="1052298" h="1065864">
                  <a:moveTo>
                    <a:pt x="0" y="0"/>
                  </a:moveTo>
                  <a:lnTo>
                    <a:pt x="1052298" y="0"/>
                  </a:lnTo>
                  <a:lnTo>
                    <a:pt x="1052298" y="1065864"/>
                  </a:lnTo>
                  <a:lnTo>
                    <a:pt x="0" y="106586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a:p>
          </p:txBody>
        </p:sp>
        <p:sp>
          <p:nvSpPr>
            <p:cNvPr id="9" name="Freeform 9"/>
            <p:cNvSpPr/>
            <p:nvPr/>
          </p:nvSpPr>
          <p:spPr>
            <a:xfrm>
              <a:off x="4430055" y="3647524"/>
              <a:ext cx="1051837" cy="1069336"/>
            </a:xfrm>
            <a:custGeom>
              <a:avLst/>
              <a:gdLst/>
              <a:ahLst/>
              <a:cxnLst/>
              <a:rect l="l" t="t" r="r" b="b"/>
              <a:pathLst>
                <a:path w="1051837" h="1069336">
                  <a:moveTo>
                    <a:pt x="0" y="0"/>
                  </a:moveTo>
                  <a:lnTo>
                    <a:pt x="1051838" y="0"/>
                  </a:lnTo>
                  <a:lnTo>
                    <a:pt x="1051838" y="1069336"/>
                  </a:lnTo>
                  <a:lnTo>
                    <a:pt x="0" y="106933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r-FR"/>
            </a:p>
          </p:txBody>
        </p:sp>
        <p:sp>
          <p:nvSpPr>
            <p:cNvPr id="10" name="Freeform 10"/>
            <p:cNvSpPr/>
            <p:nvPr/>
          </p:nvSpPr>
          <p:spPr>
            <a:xfrm>
              <a:off x="4141734" y="5108445"/>
              <a:ext cx="973720" cy="1010464"/>
            </a:xfrm>
            <a:custGeom>
              <a:avLst/>
              <a:gdLst/>
              <a:ahLst/>
              <a:cxnLst/>
              <a:rect l="l" t="t" r="r" b="b"/>
              <a:pathLst>
                <a:path w="973720" h="1010464">
                  <a:moveTo>
                    <a:pt x="0" y="0"/>
                  </a:moveTo>
                  <a:lnTo>
                    <a:pt x="973721" y="0"/>
                  </a:lnTo>
                  <a:lnTo>
                    <a:pt x="973721" y="1010464"/>
                  </a:lnTo>
                  <a:lnTo>
                    <a:pt x="0" y="101046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1" name="Freeform 11"/>
            <p:cNvSpPr/>
            <p:nvPr/>
          </p:nvSpPr>
          <p:spPr>
            <a:xfrm>
              <a:off x="2280870" y="811458"/>
              <a:ext cx="1045474" cy="1055066"/>
            </a:xfrm>
            <a:custGeom>
              <a:avLst/>
              <a:gdLst/>
              <a:ahLst/>
              <a:cxnLst/>
              <a:rect l="l" t="t" r="r" b="b"/>
              <a:pathLst>
                <a:path w="1045474" h="1055066">
                  <a:moveTo>
                    <a:pt x="0" y="0"/>
                  </a:moveTo>
                  <a:lnTo>
                    <a:pt x="1045475" y="0"/>
                  </a:lnTo>
                  <a:lnTo>
                    <a:pt x="1045475" y="1055066"/>
                  </a:lnTo>
                  <a:lnTo>
                    <a:pt x="0" y="105506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fr-FR"/>
            </a:p>
          </p:txBody>
        </p:sp>
      </p:grpSp>
      <p:sp>
        <p:nvSpPr>
          <p:cNvPr id="12" name="TextBox 12"/>
          <p:cNvSpPr txBox="1"/>
          <p:nvPr/>
        </p:nvSpPr>
        <p:spPr>
          <a:xfrm>
            <a:off x="1028700" y="453390"/>
            <a:ext cx="6286500" cy="702693"/>
          </a:xfrm>
          <a:prstGeom prst="rect">
            <a:avLst/>
          </a:prstGeom>
        </p:spPr>
        <p:txBody>
          <a:bodyPr wrap="square" lIns="0" tIns="0" rIns="0" bIns="0" rtlCol="0" anchor="t">
            <a:spAutoFit/>
          </a:bodyPr>
          <a:lstStyle/>
          <a:p>
            <a:pPr algn="ctr">
              <a:lnSpc>
                <a:spcPts val="5880"/>
              </a:lnSpc>
            </a:pPr>
            <a:r>
              <a:rPr lang="en-US" sz="4800" dirty="0" err="1">
                <a:solidFill>
                  <a:srgbClr val="E90C30"/>
                </a:solidFill>
                <a:latin typeface="Citrine"/>
                <a:ea typeface="Citrine"/>
                <a:cs typeface="Citrine"/>
                <a:sym typeface="Citrine"/>
              </a:rPr>
              <a:t>Projet</a:t>
            </a:r>
            <a:r>
              <a:rPr lang="en-US" sz="4800" dirty="0">
                <a:solidFill>
                  <a:srgbClr val="E90C30"/>
                </a:solidFill>
                <a:latin typeface="Citrine"/>
                <a:ea typeface="Citrine"/>
                <a:cs typeface="Citrine"/>
                <a:sym typeface="Citrine"/>
              </a:rPr>
              <a:t> </a:t>
            </a:r>
            <a:r>
              <a:rPr lang="en-US" sz="4800" dirty="0" err="1">
                <a:solidFill>
                  <a:srgbClr val="E90C30"/>
                </a:solidFill>
                <a:latin typeface="Citrine"/>
                <a:ea typeface="Citrine"/>
                <a:cs typeface="Citrine"/>
                <a:sym typeface="Citrine"/>
              </a:rPr>
              <a:t>en</a:t>
            </a:r>
            <a:r>
              <a:rPr lang="en-US" sz="4800" dirty="0">
                <a:solidFill>
                  <a:srgbClr val="E90C30"/>
                </a:solidFill>
                <a:latin typeface="Citrine"/>
                <a:ea typeface="Citrine"/>
                <a:cs typeface="Citrine"/>
                <a:sym typeface="Citrine"/>
              </a:rPr>
              <a:t> </a:t>
            </a:r>
            <a:r>
              <a:rPr lang="en-US" sz="4800" dirty="0" err="1">
                <a:solidFill>
                  <a:srgbClr val="E90C30"/>
                </a:solidFill>
                <a:latin typeface="Citrine"/>
                <a:ea typeface="Citrine"/>
                <a:cs typeface="Citrine"/>
                <a:sym typeface="Citrine"/>
              </a:rPr>
              <a:t>cours</a:t>
            </a:r>
            <a:endParaRPr lang="en-US" sz="4800" dirty="0">
              <a:solidFill>
                <a:srgbClr val="E90C30"/>
              </a:solidFill>
              <a:latin typeface="Citrine"/>
              <a:ea typeface="Citrine"/>
              <a:cs typeface="Citrine"/>
              <a:sym typeface="Citrine"/>
            </a:endParaRPr>
          </a:p>
        </p:txBody>
      </p:sp>
      <p:sp>
        <p:nvSpPr>
          <p:cNvPr id="13" name="TextBox 13"/>
          <p:cNvSpPr txBox="1"/>
          <p:nvPr/>
        </p:nvSpPr>
        <p:spPr>
          <a:xfrm>
            <a:off x="1658595" y="3757202"/>
            <a:ext cx="8539582" cy="3152140"/>
          </a:xfrm>
          <a:prstGeom prst="rect">
            <a:avLst/>
          </a:prstGeom>
        </p:spPr>
        <p:txBody>
          <a:bodyPr lIns="0" tIns="0" rIns="0" bIns="0" rtlCol="0" anchor="t">
            <a:spAutoFit/>
          </a:bodyPr>
          <a:lstStyle/>
          <a:p>
            <a:pPr marL="474979" lvl="1" indent="-237490" algn="l">
              <a:lnSpc>
                <a:spcPts val="2419"/>
              </a:lnSpc>
              <a:buFont typeface="Arial"/>
              <a:buChar char="•"/>
            </a:pPr>
            <a:r>
              <a:rPr lang="en-US" sz="2199" b="1" spc="109">
                <a:solidFill>
                  <a:srgbClr val="000000"/>
                </a:solidFill>
                <a:latin typeface="Citrine Bold"/>
                <a:ea typeface="Citrine Bold"/>
                <a:cs typeface="Citrine Bold"/>
                <a:sym typeface="Citrine Bold"/>
              </a:rPr>
              <a:t>10 Etudes d’épandage</a:t>
            </a:r>
          </a:p>
          <a:p>
            <a:pPr algn="l">
              <a:lnSpc>
                <a:spcPts val="2419"/>
              </a:lnSpc>
            </a:pPr>
            <a:endParaRPr lang="en-US" sz="2199" b="1" spc="109">
              <a:solidFill>
                <a:srgbClr val="000000"/>
              </a:solidFill>
              <a:latin typeface="Citrine Bold"/>
              <a:ea typeface="Citrine Bold"/>
              <a:cs typeface="Citrine Bold"/>
              <a:sym typeface="Citrine Bold"/>
            </a:endParaRPr>
          </a:p>
          <a:p>
            <a:pPr algn="l">
              <a:lnSpc>
                <a:spcPts val="2419"/>
              </a:lnSpc>
            </a:pPr>
            <a:endParaRPr lang="en-US" sz="2199" b="1" spc="109">
              <a:solidFill>
                <a:srgbClr val="000000"/>
              </a:solidFill>
              <a:latin typeface="Citrine Bold"/>
              <a:ea typeface="Citrine Bold"/>
              <a:cs typeface="Citrine Bold"/>
              <a:sym typeface="Citrine Bold"/>
            </a:endParaRPr>
          </a:p>
          <a:p>
            <a:pPr algn="l">
              <a:lnSpc>
                <a:spcPts val="2419"/>
              </a:lnSpc>
            </a:pPr>
            <a:endParaRPr lang="en-US" sz="2199" b="1" spc="109">
              <a:solidFill>
                <a:srgbClr val="000000"/>
              </a:solidFill>
              <a:latin typeface="Citrine Bold"/>
              <a:ea typeface="Citrine Bold"/>
              <a:cs typeface="Citrine Bold"/>
              <a:sym typeface="Citrine Bold"/>
            </a:endParaRPr>
          </a:p>
          <a:p>
            <a:pPr algn="l">
              <a:lnSpc>
                <a:spcPts val="2419"/>
              </a:lnSpc>
            </a:pPr>
            <a:endParaRPr lang="en-US" sz="2199" b="1" spc="109">
              <a:solidFill>
                <a:srgbClr val="000000"/>
              </a:solidFill>
              <a:latin typeface="Citrine Bold"/>
              <a:ea typeface="Citrine Bold"/>
              <a:cs typeface="Citrine Bold"/>
              <a:sym typeface="Citrine Bold"/>
            </a:endParaRPr>
          </a:p>
          <a:p>
            <a:pPr marL="474979" lvl="1" indent="-237490" algn="l">
              <a:lnSpc>
                <a:spcPts val="2419"/>
              </a:lnSpc>
              <a:buFont typeface="Arial"/>
              <a:buChar char="•"/>
            </a:pPr>
            <a:r>
              <a:rPr lang="en-US" sz="2199" b="1" spc="109">
                <a:solidFill>
                  <a:srgbClr val="000000"/>
                </a:solidFill>
                <a:latin typeface="Citrine Bold"/>
                <a:ea typeface="Citrine Bold"/>
                <a:cs typeface="Citrine Bold"/>
                <a:sym typeface="Citrine Bold"/>
              </a:rPr>
              <a:t>13 Dossiers ICPE :</a:t>
            </a:r>
          </a:p>
          <a:p>
            <a:pPr marL="949959" lvl="2" indent="-316653" algn="l">
              <a:lnSpc>
                <a:spcPts val="2419"/>
              </a:lnSpc>
              <a:buFont typeface="Arial"/>
              <a:buChar char="⚬"/>
            </a:pPr>
            <a:r>
              <a:rPr lang="en-US" sz="2199" spc="109">
                <a:solidFill>
                  <a:srgbClr val="000000"/>
                </a:solidFill>
                <a:latin typeface="Citrine"/>
                <a:ea typeface="Citrine"/>
                <a:cs typeface="Citrine"/>
                <a:sym typeface="Citrine"/>
              </a:rPr>
              <a:t>1 déclaration</a:t>
            </a:r>
          </a:p>
          <a:p>
            <a:pPr marL="949959" lvl="2" indent="-316653" algn="l">
              <a:lnSpc>
                <a:spcPts val="2419"/>
              </a:lnSpc>
              <a:buFont typeface="Arial"/>
              <a:buChar char="⚬"/>
            </a:pPr>
            <a:r>
              <a:rPr lang="en-US" sz="2199" spc="109">
                <a:solidFill>
                  <a:srgbClr val="000000"/>
                </a:solidFill>
                <a:latin typeface="Citrine"/>
                <a:ea typeface="Citrine"/>
                <a:cs typeface="Citrine"/>
                <a:sym typeface="Citrine"/>
              </a:rPr>
              <a:t>3 Enregistrement</a:t>
            </a:r>
          </a:p>
          <a:p>
            <a:pPr marL="949959" lvl="2" indent="-316653" algn="l">
              <a:lnSpc>
                <a:spcPts val="2419"/>
              </a:lnSpc>
              <a:buFont typeface="Arial"/>
              <a:buChar char="⚬"/>
            </a:pPr>
            <a:r>
              <a:rPr lang="en-US" sz="2199" spc="109">
                <a:solidFill>
                  <a:srgbClr val="000000"/>
                </a:solidFill>
                <a:latin typeface="Citrine"/>
                <a:ea typeface="Citrine"/>
                <a:cs typeface="Citrine"/>
                <a:sym typeface="Citrine"/>
              </a:rPr>
              <a:t>1 Autorisation</a:t>
            </a:r>
          </a:p>
          <a:p>
            <a:pPr marL="949959" lvl="2" indent="-316653" algn="l">
              <a:lnSpc>
                <a:spcPts val="2419"/>
              </a:lnSpc>
              <a:buFont typeface="Arial"/>
              <a:buChar char="⚬"/>
            </a:pPr>
            <a:r>
              <a:rPr lang="en-US" sz="2199" spc="109">
                <a:solidFill>
                  <a:srgbClr val="000000"/>
                </a:solidFill>
                <a:latin typeface="Citrine"/>
                <a:ea typeface="Citrine"/>
                <a:cs typeface="Citrine"/>
                <a:sym typeface="Citrine"/>
              </a:rPr>
              <a:t>8 PAC</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PCA_V3">
  <a:themeElements>
    <a:clrScheme name="Chambragri">
      <a:dk1>
        <a:srgbClr val="000000"/>
      </a:dk1>
      <a:lt1>
        <a:srgbClr val="FFFFFF"/>
      </a:lt1>
      <a:dk2>
        <a:srgbClr val="E41B1B"/>
      </a:dk2>
      <a:lt2>
        <a:srgbClr val="F6A30D"/>
      </a:lt2>
      <a:accent1>
        <a:srgbClr val="80BA27"/>
      </a:accent1>
      <a:accent2>
        <a:srgbClr val="BA834B"/>
      </a:accent2>
      <a:accent3>
        <a:srgbClr val="009C46"/>
      </a:accent3>
      <a:accent4>
        <a:srgbClr val="ED6B1C"/>
      </a:accent4>
      <a:accent5>
        <a:srgbClr val="008E96"/>
      </a:accent5>
      <a:accent6>
        <a:srgbClr val="E94F2D"/>
      </a:accent6>
      <a:hlink>
        <a:srgbClr val="505050"/>
      </a:hlink>
      <a:folHlink>
        <a:srgbClr val="A0A0A0"/>
      </a:folHlink>
    </a:clrScheme>
    <a:fontScheme name="Chambagr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PCA_V3" id="{FA153C38-360E-4904-92F8-528C1449CBD9}" vid="{9638920B-64DA-48A7-802C-73AD66BF328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TotalTime>
  <Words>3108</Words>
  <Application>Microsoft Office PowerPoint</Application>
  <PresentationFormat>Personnalisé</PresentationFormat>
  <Paragraphs>534</Paragraphs>
  <Slides>70</Slides>
  <Notes>9</Notes>
  <HiddenSlides>1</HiddenSlides>
  <MMClips>0</MMClips>
  <ScaleCrop>false</ScaleCrop>
  <HeadingPairs>
    <vt:vector size="8" baseType="variant">
      <vt:variant>
        <vt:lpstr>Polices utilisées</vt:lpstr>
      </vt:variant>
      <vt:variant>
        <vt:i4>25</vt:i4>
      </vt:variant>
      <vt:variant>
        <vt:lpstr>Thème</vt:lpstr>
      </vt:variant>
      <vt:variant>
        <vt:i4>4</vt:i4>
      </vt:variant>
      <vt:variant>
        <vt:lpstr>Serveurs OLE incorporés</vt:lpstr>
      </vt:variant>
      <vt:variant>
        <vt:i4>1</vt:i4>
      </vt:variant>
      <vt:variant>
        <vt:lpstr>Titres des diapositives</vt:lpstr>
      </vt:variant>
      <vt:variant>
        <vt:i4>70</vt:i4>
      </vt:variant>
    </vt:vector>
  </HeadingPairs>
  <TitlesOfParts>
    <vt:vector size="100" baseType="lpstr">
      <vt:lpstr>Calibri Light</vt:lpstr>
      <vt:lpstr>Cambria</vt:lpstr>
      <vt:lpstr>Wingdings</vt:lpstr>
      <vt:lpstr>Myriad Roman</vt:lpstr>
      <vt:lpstr>Times New Roman</vt:lpstr>
      <vt:lpstr>Arial MT</vt:lpstr>
      <vt:lpstr>Arial</vt:lpstr>
      <vt:lpstr>Verdana</vt:lpstr>
      <vt:lpstr>Citrine</vt:lpstr>
      <vt:lpstr>Calibri</vt:lpstr>
      <vt:lpstr>Citrine Medium</vt:lpstr>
      <vt:lpstr>Nunito Sans</vt:lpstr>
      <vt:lpstr>Helvetica Neue Medium</vt:lpstr>
      <vt:lpstr>Tahoma</vt:lpstr>
      <vt:lpstr>Poppins</vt:lpstr>
      <vt:lpstr>Trebuchet MS</vt:lpstr>
      <vt:lpstr>Helvetica Neue</vt:lpstr>
      <vt:lpstr>Canva Sans</vt:lpstr>
      <vt:lpstr>Lucida Sans Unicode</vt:lpstr>
      <vt:lpstr>Brush Script MT</vt:lpstr>
      <vt:lpstr>Arial Black</vt:lpstr>
      <vt:lpstr>Citrine Bold</vt:lpstr>
      <vt:lpstr>Canva Sans Bold</vt:lpstr>
      <vt:lpstr>Helvetica Neue Heavy</vt:lpstr>
      <vt:lpstr>Aptos</vt:lpstr>
      <vt:lpstr>Office Theme</vt:lpstr>
      <vt:lpstr>Thème Office</vt:lpstr>
      <vt:lpstr>APCA_V3</vt:lpstr>
      <vt:lpstr>1_Office Theme</vt:lpstr>
      <vt:lpstr>Worksheet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AG Interp’AURA – 09 juin 2026</vt:lpstr>
      <vt:lpstr>LA FILIÈRE PORCINE - Par la typologie INOSYS 2020</vt:lpstr>
      <vt:lpstr>L’installation en AURA</vt:lpstr>
      <vt:lpstr>Place de la filière dans les installations</vt:lpstr>
      <vt:lpstr>Les étapes d’une creation /reprise agricole</vt:lpstr>
      <vt:lpstr>Les étapes d’une transmission / cessation</vt:lpstr>
      <vt:lpstr>Le défi du renouvellement</vt:lpstr>
      <vt:lpstr>Comparaison lieu de production</vt:lpstr>
      <vt:lpstr> </vt:lpstr>
      <vt:lpstr>Présentation PowerPoint</vt:lpstr>
      <vt:lpstr>INAPORC :  au service de la filière de l’amont à l’aval</vt:lpstr>
      <vt:lpstr>Rôle de l’Interprofession</vt:lpstr>
      <vt:lpstr>Rôle de l’Interprofession</vt:lpstr>
      <vt:lpstr>Présentation PowerPoint</vt:lpstr>
      <vt:lpstr>Présentation PowerPoint</vt:lpstr>
      <vt:lpstr>Le profil moyen des répondants</vt:lpstr>
      <vt:lpstr>Présentation PowerPoint</vt:lpstr>
      <vt:lpstr>Présentation PowerPoint</vt:lpstr>
      <vt:lpstr>Présentation PowerPoint</vt:lpstr>
      <vt:lpstr>Présentation PowerPoint</vt:lpstr>
      <vt:lpstr>Présentation PowerPoint</vt:lpstr>
      <vt:lpstr>Présentation PowerPoint</vt:lpstr>
      <vt:lpstr>PERSPECTIVES &amp; PLAN D’ACTION</vt:lpstr>
      <vt:lpstr>Présentation PowerPoint</vt:lpstr>
      <vt:lpstr>Les formations concernées</vt:lpstr>
      <vt:lpstr>Enseignement par la pratique et la théorie</vt:lpstr>
      <vt:lpstr>Zoom sur le CAPA</vt:lpstr>
      <vt:lpstr>Zoom sur le bac techno STAV Peu de pratique (non prévue au référentiel) Grande place à la théorie/analyse</vt:lpstr>
      <vt:lpstr>Travaux pratiques réalisés sur l’exploitation</vt:lpstr>
      <vt:lpstr>En conclusion...</vt:lpstr>
      <vt:lpstr>Merci !</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AG 2026</dc:title>
  <dc:creator>apissot</dc:creator>
  <cp:lastModifiedBy>Apolline PISSOT</cp:lastModifiedBy>
  <cp:revision>3</cp:revision>
  <dcterms:created xsi:type="dcterms:W3CDTF">2006-08-16T00:00:00Z</dcterms:created>
  <dcterms:modified xsi:type="dcterms:W3CDTF">2026-06-12T14:35:16Z</dcterms:modified>
  <dc:identifier>DAHLg-VWNQs</dc:identifier>
</cp:coreProperties>
</file>